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70" r:id="rId2"/>
    <p:sldId id="272" r:id="rId3"/>
    <p:sldId id="929" r:id="rId4"/>
    <p:sldId id="275" r:id="rId5"/>
    <p:sldId id="553" r:id="rId6"/>
    <p:sldId id="630" r:id="rId7"/>
    <p:sldId id="631" r:id="rId8"/>
    <p:sldId id="632" r:id="rId9"/>
    <p:sldId id="263" r:id="rId10"/>
    <p:sldId id="633" r:id="rId11"/>
    <p:sldId id="422" r:id="rId12"/>
    <p:sldId id="416" r:id="rId13"/>
    <p:sldId id="928" r:id="rId14"/>
    <p:sldId id="279" r:id="rId15"/>
    <p:sldId id="28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6" userDrawn="1">
          <p15:clr>
            <a:srgbClr val="F26B43"/>
          </p15:clr>
        </p15:guide>
        <p15:guide id="2" pos="688" userDrawn="1">
          <p15:clr>
            <a:srgbClr val="F26B43"/>
          </p15:clr>
        </p15:guide>
        <p15:guide id="3" orient="horz" pos="3997" userDrawn="1">
          <p15:clr>
            <a:srgbClr val="F26B43"/>
          </p15:clr>
        </p15:guide>
        <p15:guide id="4" pos="7015" userDrawn="1">
          <p15:clr>
            <a:srgbClr val="F26B43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ady" initials="R" lastIdx="1" clrIdx="0">
    <p:extLst>
      <p:ext uri="{19B8F6BF-5375-455C-9EA6-DF929625EA0E}">
        <p15:presenceInfo xmlns:p15="http://schemas.microsoft.com/office/powerpoint/2012/main" userId="7c660f7c7244297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6A5"/>
    <a:srgbClr val="6A48E3"/>
    <a:srgbClr val="111611"/>
    <a:srgbClr val="111029"/>
    <a:srgbClr val="100E18"/>
    <a:srgbClr val="F4F5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16" autoAdjust="0"/>
    <p:restoredTop sz="94608" autoAdjust="0"/>
  </p:normalViewPr>
  <p:slideViewPr>
    <p:cSldViewPr snapToGrid="0" showGuides="1">
      <p:cViewPr varScale="1">
        <p:scale>
          <a:sx n="124" d="100"/>
          <a:sy n="124" d="100"/>
        </p:scale>
        <p:origin x="200" y="272"/>
      </p:cViewPr>
      <p:guideLst>
        <p:guide orient="horz" pos="346"/>
        <p:guide pos="688"/>
        <p:guide orient="horz" pos="3997"/>
        <p:guide pos="701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65DCE-CD8E-4544-A078-C0A16AB2B611}" type="datetimeFigureOut">
              <a:rPr lang="en-ID" smtClean="0"/>
              <a:t>19/01/24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95CDFD-2136-4A20-88D1-8579259FE1B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0165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rgraphdesign.com/start-project/" TargetMode="External"/><Relationship Id="rId2" Type="http://schemas.openxmlformats.org/officeDocument/2006/relationships/hyperlink" Target="https://rrslide.com/price/freebies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rrslide.com/documentation/" TargetMode="External"/><Relationship Id="rId4" Type="http://schemas.openxmlformats.org/officeDocument/2006/relationships/hyperlink" Target="https://rrslide.com/" TargetMode="Externa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3685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B1DAB7-12E6-41DF-9537-659D4A762DA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415638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BF5E97F-25A4-469E-94BD-408022357D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73133" y="1706136"/>
            <a:ext cx="3445732" cy="3445728"/>
          </a:xfrm>
          <a:custGeom>
            <a:avLst/>
            <a:gdLst>
              <a:gd name="connsiteX0" fmla="*/ 1722866 w 3445732"/>
              <a:gd name="connsiteY0" fmla="*/ 0 h 3445728"/>
              <a:gd name="connsiteX1" fmla="*/ 3445732 w 3445732"/>
              <a:gd name="connsiteY1" fmla="*/ 1722864 h 3445728"/>
              <a:gd name="connsiteX2" fmla="*/ 1722866 w 3445732"/>
              <a:gd name="connsiteY2" fmla="*/ 3445728 h 3445728"/>
              <a:gd name="connsiteX3" fmla="*/ 0 w 3445732"/>
              <a:gd name="connsiteY3" fmla="*/ 1722864 h 3445728"/>
              <a:gd name="connsiteX4" fmla="*/ 1722866 w 3445732"/>
              <a:gd name="connsiteY4" fmla="*/ 0 h 344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5732" h="3445728">
                <a:moveTo>
                  <a:pt x="1722866" y="0"/>
                </a:moveTo>
                <a:cubicBezTo>
                  <a:pt x="2674379" y="0"/>
                  <a:pt x="3445732" y="771352"/>
                  <a:pt x="3445732" y="1722864"/>
                </a:cubicBezTo>
                <a:cubicBezTo>
                  <a:pt x="3445732" y="2674376"/>
                  <a:pt x="2674379" y="3445728"/>
                  <a:pt x="1722866" y="3445728"/>
                </a:cubicBezTo>
                <a:cubicBezTo>
                  <a:pt x="771353" y="3445728"/>
                  <a:pt x="0" y="2674376"/>
                  <a:pt x="0" y="1722864"/>
                </a:cubicBezTo>
                <a:cubicBezTo>
                  <a:pt x="0" y="771352"/>
                  <a:pt x="771353" y="0"/>
                  <a:pt x="1722866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812800" dist="8255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11100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C8FFD919-EA86-471E-90D4-D3E0FD152E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34875" y="2503621"/>
            <a:ext cx="2060169" cy="2907600"/>
          </a:xfrm>
          <a:prstGeom prst="roundRect">
            <a:avLst>
              <a:gd name="adj" fmla="val 7945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382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6A5A5E34-4170-4923-9F23-B4BC9BA464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55569" y="2503621"/>
            <a:ext cx="2060169" cy="2907600"/>
          </a:xfrm>
          <a:prstGeom prst="roundRect">
            <a:avLst>
              <a:gd name="adj" fmla="val 7945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382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6E0000B2-E54F-485B-9373-01C6458B5C0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76263" y="2503621"/>
            <a:ext cx="2060169" cy="2907600"/>
          </a:xfrm>
          <a:prstGeom prst="roundRect">
            <a:avLst>
              <a:gd name="adj" fmla="val 7945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382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D70D8CC1-8B40-4F6F-9029-2174B05C4E3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696956" y="2503621"/>
            <a:ext cx="2060169" cy="2907600"/>
          </a:xfrm>
          <a:prstGeom prst="roundRect">
            <a:avLst>
              <a:gd name="adj" fmla="val 7945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382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3054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6"/>
          <p:cNvGrpSpPr/>
          <p:nvPr/>
        </p:nvGrpSpPr>
        <p:grpSpPr>
          <a:xfrm>
            <a:off x="691800" y="523400"/>
            <a:ext cx="10808400" cy="5811200"/>
            <a:chOff x="518850" y="392550"/>
            <a:chExt cx="8106300" cy="4358400"/>
          </a:xfrm>
        </p:grpSpPr>
        <p:grpSp>
          <p:nvGrpSpPr>
            <p:cNvPr id="61" name="Google Shape;61;p6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62" name="Google Shape;62;p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" name="Google Shape;63;p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64" name="Google Shape;64;p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65" name="Google Shape;65;p6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66" name="Google Shape;66;p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" name="Google Shape;67;p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68" name="Google Shape;68;p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960000" y="722233"/>
            <a:ext cx="1028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5260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4009EF00-5503-45E3-999A-7A2F382BB53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88300" y="2032000"/>
            <a:ext cx="3217333" cy="4826000"/>
          </a:xfrm>
          <a:prstGeom prst="rect">
            <a:avLst/>
          </a:prstGeom>
          <a:solidFill>
            <a:schemeClr val="bg1">
              <a:lumMod val="65000"/>
              <a:alpha val="10000"/>
            </a:schemeClr>
          </a:solidFill>
          <a:effectLst>
            <a:outerShdw blurRad="749300" dist="381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83FDB282-6495-4690-9DB5-C4ABE57BE1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30900" y="685800"/>
            <a:ext cx="3937000" cy="6172200"/>
          </a:xfrm>
          <a:prstGeom prst="rect">
            <a:avLst/>
          </a:prstGeom>
          <a:solidFill>
            <a:schemeClr val="bg1">
              <a:lumMod val="6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defRPr lang="en-US"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0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2000" decel="7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2000" decel="78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Title Slide">
    <p:bg>
      <p:bgPr>
        <a:gradFill>
          <a:gsLst>
            <a:gs pos="15000">
              <a:schemeClr val="accent2"/>
            </a:gs>
            <a:gs pos="85000">
              <a:schemeClr val="accent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A7DDC3-C1F3-496B-9F76-1F1566580492}"/>
              </a:ext>
            </a:extLst>
          </p:cNvPr>
          <p:cNvSpPr txBox="1"/>
          <p:nvPr userDrawn="1"/>
        </p:nvSpPr>
        <p:spPr>
          <a:xfrm>
            <a:off x="958428" y="6330675"/>
            <a:ext cx="1630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pc="-110" dirty="0">
                <a:solidFill>
                  <a:schemeClr val="bg1"/>
                </a:solidFill>
                <a:latin typeface="+mj-lt"/>
              </a:rPr>
              <a:t>2022 essentials.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2C939B-C98F-41CC-82F9-0F420F74BCA8}"/>
              </a:ext>
            </a:extLst>
          </p:cNvPr>
          <p:cNvSpPr txBox="1"/>
          <p:nvPr userDrawn="1"/>
        </p:nvSpPr>
        <p:spPr>
          <a:xfrm rot="10800000" flipV="1">
            <a:off x="9370916" y="67673"/>
            <a:ext cx="26058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60E2A6B-A809-4840-BF14-8648BC0BDF87}" type="slidenum">
              <a:rPr lang="id-ID" sz="8800" smtClean="0">
                <a:solidFill>
                  <a:schemeClr val="bg1">
                    <a:alpha val="20000"/>
                  </a:schemeClr>
                </a:solidFill>
                <a:ea typeface="Lato" panose="020F0502020204030203" pitchFamily="34" charset="0"/>
                <a:cs typeface="Segoe UI" panose="020B0502040204020203" pitchFamily="34" charset="0"/>
              </a:rPr>
              <a:pPr algn="r"/>
              <a:t>‹#›</a:t>
            </a:fld>
            <a:endParaRPr lang="id-ID" sz="23900" dirty="0">
              <a:solidFill>
                <a:schemeClr val="bg1">
                  <a:alpha val="20000"/>
                </a:schemeClr>
              </a:solidFill>
              <a:ea typeface="Lato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46793D-4B08-4023-BCB9-83E9B2971356}"/>
              </a:ext>
            </a:extLst>
          </p:cNvPr>
          <p:cNvSpPr txBox="1"/>
          <p:nvPr userDrawn="1"/>
        </p:nvSpPr>
        <p:spPr>
          <a:xfrm>
            <a:off x="8625526" y="6330675"/>
            <a:ext cx="2605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spc="-110" dirty="0">
                <a:solidFill>
                  <a:schemeClr val="bg1"/>
                </a:solidFill>
                <a:latin typeface="+mj-lt"/>
              </a:rPr>
              <a:t>www.website.com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6CF556A-F5C6-41A4-B27D-EE0328B898EC}"/>
              </a:ext>
            </a:extLst>
          </p:cNvPr>
          <p:cNvCxnSpPr>
            <a:cxnSpLocks/>
          </p:cNvCxnSpPr>
          <p:nvPr userDrawn="1"/>
        </p:nvCxnSpPr>
        <p:spPr>
          <a:xfrm>
            <a:off x="1055688" y="6308725"/>
            <a:ext cx="10080625" cy="0"/>
          </a:xfrm>
          <a:prstGeom prst="line">
            <a:avLst/>
          </a:prstGeom>
          <a:ln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任意形状 1945">
            <a:extLst>
              <a:ext uri="{FF2B5EF4-FFF2-40B4-BE49-F238E27FC236}">
                <a16:creationId xmlns:a16="http://schemas.microsoft.com/office/drawing/2014/main" id="{08C3F066-86FB-418A-8656-CE63A8A6D33C}"/>
              </a:ext>
            </a:extLst>
          </p:cNvPr>
          <p:cNvSpPr/>
          <p:nvPr userDrawn="1"/>
        </p:nvSpPr>
        <p:spPr>
          <a:xfrm>
            <a:off x="9366154" y="6452258"/>
            <a:ext cx="136669" cy="1366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6" y="6134"/>
                </a:moveTo>
                <a:lnTo>
                  <a:pt x="2541" y="21600"/>
                </a:lnTo>
                <a:lnTo>
                  <a:pt x="0" y="19059"/>
                </a:lnTo>
                <a:lnTo>
                  <a:pt x="15464" y="3594"/>
                </a:lnTo>
                <a:lnTo>
                  <a:pt x="1835" y="3594"/>
                </a:lnTo>
                <a:lnTo>
                  <a:pt x="1835" y="0"/>
                </a:lnTo>
                <a:lnTo>
                  <a:pt x="21600" y="0"/>
                </a:lnTo>
                <a:lnTo>
                  <a:pt x="21600" y="19765"/>
                </a:lnTo>
                <a:lnTo>
                  <a:pt x="18006" y="19765"/>
                </a:lnTo>
                <a:lnTo>
                  <a:pt x="18006" y="6134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6120E17-AB43-4CEF-A0BB-0B795A5CB5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2961" y="2574086"/>
            <a:ext cx="5961403" cy="5543468"/>
          </a:xfrm>
          <a:custGeom>
            <a:avLst/>
            <a:gdLst>
              <a:gd name="connsiteX0" fmla="*/ 5513596 w 5961403"/>
              <a:gd name="connsiteY0" fmla="*/ 461851 h 5543468"/>
              <a:gd name="connsiteX1" fmla="*/ 5575614 w 5961403"/>
              <a:gd name="connsiteY1" fmla="*/ 463314 h 5543468"/>
              <a:gd name="connsiteX2" fmla="*/ 5737761 w 5961403"/>
              <a:gd name="connsiteY2" fmla="*/ 513033 h 5543468"/>
              <a:gd name="connsiteX3" fmla="*/ 5909704 w 5961403"/>
              <a:gd name="connsiteY3" fmla="*/ 1092049 h 5543468"/>
              <a:gd name="connsiteX4" fmla="*/ 5463023 w 5961403"/>
              <a:gd name="connsiteY4" fmla="*/ 1916072 h 5543468"/>
              <a:gd name="connsiteX5" fmla="*/ 4884007 w 5961403"/>
              <a:gd name="connsiteY5" fmla="*/ 2088015 h 5543468"/>
              <a:gd name="connsiteX6" fmla="*/ 4884008 w 5961403"/>
              <a:gd name="connsiteY6" fmla="*/ 2088015 h 5543468"/>
              <a:gd name="connsiteX7" fmla="*/ 4712066 w 5961403"/>
              <a:gd name="connsiteY7" fmla="*/ 1508999 h 5543468"/>
              <a:gd name="connsiteX8" fmla="*/ 5158745 w 5961403"/>
              <a:gd name="connsiteY8" fmla="*/ 684976 h 5543468"/>
              <a:gd name="connsiteX9" fmla="*/ 5513596 w 5961403"/>
              <a:gd name="connsiteY9" fmla="*/ 461851 h 5543468"/>
              <a:gd name="connsiteX10" fmla="*/ 3018806 w 5961403"/>
              <a:gd name="connsiteY10" fmla="*/ 478 h 5543468"/>
              <a:gd name="connsiteX11" fmla="*/ 3691180 w 5961403"/>
              <a:gd name="connsiteY11" fmla="*/ 190624 h 5543468"/>
              <a:gd name="connsiteX12" fmla="*/ 4211328 w 5961403"/>
              <a:gd name="connsiteY12" fmla="*/ 2131842 h 5543468"/>
              <a:gd name="connsiteX13" fmla="*/ 2651988 w 5961403"/>
              <a:gd name="connsiteY13" fmla="*/ 4832696 h 5543468"/>
              <a:gd name="connsiteX14" fmla="*/ 710770 w 5961403"/>
              <a:gd name="connsiteY14" fmla="*/ 5352845 h 5543468"/>
              <a:gd name="connsiteX15" fmla="*/ 710771 w 5961403"/>
              <a:gd name="connsiteY15" fmla="*/ 5352844 h 5543468"/>
              <a:gd name="connsiteX16" fmla="*/ 190624 w 5961403"/>
              <a:gd name="connsiteY16" fmla="*/ 3411626 h 5543468"/>
              <a:gd name="connsiteX17" fmla="*/ 1749962 w 5961403"/>
              <a:gd name="connsiteY17" fmla="*/ 710772 h 5543468"/>
              <a:gd name="connsiteX18" fmla="*/ 3018806 w 5961403"/>
              <a:gd name="connsiteY18" fmla="*/ 478 h 554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961403" h="5543468">
                <a:moveTo>
                  <a:pt x="5513596" y="461851"/>
                </a:moveTo>
                <a:cubicBezTo>
                  <a:pt x="5534178" y="460836"/>
                  <a:pt x="5554906" y="461308"/>
                  <a:pt x="5575614" y="463314"/>
                </a:cubicBezTo>
                <a:cubicBezTo>
                  <a:pt x="5630834" y="468665"/>
                  <a:pt x="5685918" y="484930"/>
                  <a:pt x="5737761" y="513033"/>
                </a:cubicBezTo>
                <a:cubicBezTo>
                  <a:pt x="5945133" y="625443"/>
                  <a:pt x="6022114" y="884678"/>
                  <a:pt x="5909704" y="1092049"/>
                </a:cubicBezTo>
                <a:cubicBezTo>
                  <a:pt x="5760810" y="1366724"/>
                  <a:pt x="5611917" y="1641397"/>
                  <a:pt x="5463023" y="1916072"/>
                </a:cubicBezTo>
                <a:cubicBezTo>
                  <a:pt x="5350613" y="2123444"/>
                  <a:pt x="5091378" y="2200426"/>
                  <a:pt x="4884007" y="2088015"/>
                </a:cubicBezTo>
                <a:lnTo>
                  <a:pt x="4884008" y="2088015"/>
                </a:lnTo>
                <a:cubicBezTo>
                  <a:pt x="4676637" y="1975604"/>
                  <a:pt x="4599656" y="1716370"/>
                  <a:pt x="4712066" y="1508999"/>
                </a:cubicBezTo>
                <a:lnTo>
                  <a:pt x="5158745" y="684976"/>
                </a:lnTo>
                <a:cubicBezTo>
                  <a:pt x="5232515" y="548888"/>
                  <a:pt x="5369515" y="468955"/>
                  <a:pt x="5513596" y="461851"/>
                </a:cubicBezTo>
                <a:close/>
                <a:moveTo>
                  <a:pt x="3018806" y="478"/>
                </a:moveTo>
                <a:cubicBezTo>
                  <a:pt x="3247877" y="6428"/>
                  <a:pt x="3478778" y="67994"/>
                  <a:pt x="3691180" y="190624"/>
                </a:cubicBezTo>
                <a:cubicBezTo>
                  <a:pt x="4370867" y="583042"/>
                  <a:pt x="4603745" y="1452155"/>
                  <a:pt x="4211328" y="2131842"/>
                </a:cubicBezTo>
                <a:cubicBezTo>
                  <a:pt x="3691548" y="3032126"/>
                  <a:pt x="3171768" y="3932412"/>
                  <a:pt x="2651988" y="4832696"/>
                </a:cubicBezTo>
                <a:cubicBezTo>
                  <a:pt x="2259571" y="5512384"/>
                  <a:pt x="1390457" y="5745261"/>
                  <a:pt x="710770" y="5352845"/>
                </a:cubicBezTo>
                <a:lnTo>
                  <a:pt x="710771" y="5352844"/>
                </a:lnTo>
                <a:cubicBezTo>
                  <a:pt x="31084" y="4960426"/>
                  <a:pt x="-201794" y="4091313"/>
                  <a:pt x="190624" y="3411626"/>
                </a:cubicBezTo>
                <a:lnTo>
                  <a:pt x="1749962" y="710772"/>
                </a:lnTo>
                <a:cubicBezTo>
                  <a:pt x="2019750" y="243488"/>
                  <a:pt x="2514850" y="-12610"/>
                  <a:pt x="3018806" y="478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defRPr lang="en-ID"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2528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396 0.23819 L 0 0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98" y="-1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7">
            <a:extLst>
              <a:ext uri="{FF2B5EF4-FFF2-40B4-BE49-F238E27FC236}">
                <a16:creationId xmlns:a16="http://schemas.microsoft.com/office/drawing/2014/main" id="{A4EA69D1-BAD9-42D6-83D9-F2B439E7249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752600"/>
              <a:gd name="connsiteY0" fmla="*/ 0 h 1752600"/>
              <a:gd name="connsiteX1" fmla="*/ 1752600 w 1752600"/>
              <a:gd name="connsiteY1" fmla="*/ 0 h 1752600"/>
              <a:gd name="connsiteX2" fmla="*/ 1752600 w 1752600"/>
              <a:gd name="connsiteY2" fmla="*/ 1752600 h 1752600"/>
              <a:gd name="connsiteX3" fmla="*/ 0 w 1752600"/>
              <a:gd name="connsiteY3" fmla="*/ 175260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2600" h="1752600">
                <a:moveTo>
                  <a:pt x="0" y="0"/>
                </a:moveTo>
                <a:lnTo>
                  <a:pt x="1752600" y="0"/>
                </a:lnTo>
                <a:lnTo>
                  <a:pt x="1752600" y="1752600"/>
                </a:lnTo>
                <a:lnTo>
                  <a:pt x="0" y="1752600"/>
                </a:ln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5D6259C-70F8-4B86-AAA6-E328E6EAE9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60040" y="587772"/>
            <a:ext cx="8271921" cy="4056856"/>
          </a:xfrm>
          <a:custGeom>
            <a:avLst/>
            <a:gdLst>
              <a:gd name="connsiteX0" fmla="*/ 3151412 w 8271921"/>
              <a:gd name="connsiteY0" fmla="*/ 1734857 h 4056856"/>
              <a:gd name="connsiteX1" fmla="*/ 2899695 w 8271921"/>
              <a:gd name="connsiteY1" fmla="*/ 1801434 h 4056856"/>
              <a:gd name="connsiteX2" fmla="*/ 2720940 w 8271921"/>
              <a:gd name="connsiteY2" fmla="*/ 1980190 h 4056856"/>
              <a:gd name="connsiteX3" fmla="*/ 2655274 w 8271921"/>
              <a:gd name="connsiteY3" fmla="*/ 2232819 h 4056856"/>
              <a:gd name="connsiteX4" fmla="*/ 2655274 w 8271921"/>
              <a:gd name="connsiteY4" fmla="*/ 3143013 h 4056856"/>
              <a:gd name="connsiteX5" fmla="*/ 2720940 w 8271921"/>
              <a:gd name="connsiteY5" fmla="*/ 3393819 h 4056856"/>
              <a:gd name="connsiteX6" fmla="*/ 2899695 w 8271921"/>
              <a:gd name="connsiteY6" fmla="*/ 3572574 h 4056856"/>
              <a:gd name="connsiteX7" fmla="*/ 3151412 w 8271921"/>
              <a:gd name="connsiteY7" fmla="*/ 3639152 h 4056856"/>
              <a:gd name="connsiteX8" fmla="*/ 3403130 w 8271921"/>
              <a:gd name="connsiteY8" fmla="*/ 3572574 h 4056856"/>
              <a:gd name="connsiteX9" fmla="*/ 3581886 w 8271921"/>
              <a:gd name="connsiteY9" fmla="*/ 3393819 h 4056856"/>
              <a:gd name="connsiteX10" fmla="*/ 3647551 w 8271921"/>
              <a:gd name="connsiteY10" fmla="*/ 3143013 h 4056856"/>
              <a:gd name="connsiteX11" fmla="*/ 3647551 w 8271921"/>
              <a:gd name="connsiteY11" fmla="*/ 2232819 h 4056856"/>
              <a:gd name="connsiteX12" fmla="*/ 3581886 w 8271921"/>
              <a:gd name="connsiteY12" fmla="*/ 1980190 h 4056856"/>
              <a:gd name="connsiteX13" fmla="*/ 3403130 w 8271921"/>
              <a:gd name="connsiteY13" fmla="*/ 1801434 h 4056856"/>
              <a:gd name="connsiteX14" fmla="*/ 3151412 w 8271921"/>
              <a:gd name="connsiteY14" fmla="*/ 1734857 h 4056856"/>
              <a:gd name="connsiteX15" fmla="*/ 3151412 w 8271921"/>
              <a:gd name="connsiteY15" fmla="*/ 1320800 h 4056856"/>
              <a:gd name="connsiteX16" fmla="*/ 3642991 w 8271921"/>
              <a:gd name="connsiteY16" fmla="*/ 1440274 h 4056856"/>
              <a:gd name="connsiteX17" fmla="*/ 3975878 w 8271921"/>
              <a:gd name="connsiteY17" fmla="*/ 1773161 h 4056856"/>
              <a:gd name="connsiteX18" fmla="*/ 4096265 w 8271921"/>
              <a:gd name="connsiteY18" fmla="*/ 2265652 h 4056856"/>
              <a:gd name="connsiteX19" fmla="*/ 4096265 w 8271921"/>
              <a:gd name="connsiteY19" fmla="*/ 3112005 h 4056856"/>
              <a:gd name="connsiteX20" fmla="*/ 3975878 w 8271921"/>
              <a:gd name="connsiteY20" fmla="*/ 3604495 h 4056856"/>
              <a:gd name="connsiteX21" fmla="*/ 3642991 w 8271921"/>
              <a:gd name="connsiteY21" fmla="*/ 3937382 h 4056856"/>
              <a:gd name="connsiteX22" fmla="*/ 3151412 w 8271921"/>
              <a:gd name="connsiteY22" fmla="*/ 4056856 h 4056856"/>
              <a:gd name="connsiteX23" fmla="*/ 2658923 w 8271921"/>
              <a:gd name="connsiteY23" fmla="*/ 3937382 h 4056856"/>
              <a:gd name="connsiteX24" fmla="*/ 2326036 w 8271921"/>
              <a:gd name="connsiteY24" fmla="*/ 3604495 h 4056856"/>
              <a:gd name="connsiteX25" fmla="*/ 2206561 w 8271921"/>
              <a:gd name="connsiteY25" fmla="*/ 3112005 h 4056856"/>
              <a:gd name="connsiteX26" fmla="*/ 2206561 w 8271921"/>
              <a:gd name="connsiteY26" fmla="*/ 2265652 h 4056856"/>
              <a:gd name="connsiteX27" fmla="*/ 2326036 w 8271921"/>
              <a:gd name="connsiteY27" fmla="*/ 1773161 h 4056856"/>
              <a:gd name="connsiteX28" fmla="*/ 2658923 w 8271921"/>
              <a:gd name="connsiteY28" fmla="*/ 1440274 h 4056856"/>
              <a:gd name="connsiteX29" fmla="*/ 3151412 w 8271921"/>
              <a:gd name="connsiteY29" fmla="*/ 1320800 h 4056856"/>
              <a:gd name="connsiteX30" fmla="*/ 924787 w 8271921"/>
              <a:gd name="connsiteY30" fmla="*/ 1320800 h 4056856"/>
              <a:gd name="connsiteX31" fmla="*/ 1377148 w 8271921"/>
              <a:gd name="connsiteY31" fmla="*/ 1432978 h 4056856"/>
              <a:gd name="connsiteX32" fmla="*/ 1692706 w 8271921"/>
              <a:gd name="connsiteY32" fmla="*/ 1743065 h 4056856"/>
              <a:gd name="connsiteX33" fmla="*/ 1807621 w 8271921"/>
              <a:gd name="connsiteY33" fmla="*/ 2198162 h 4056856"/>
              <a:gd name="connsiteX34" fmla="*/ 1756548 w 8271921"/>
              <a:gd name="connsiteY34" fmla="*/ 2513721 h 4056856"/>
              <a:gd name="connsiteX35" fmla="*/ 1604241 w 8271921"/>
              <a:gd name="connsiteY35" fmla="*/ 2749021 h 4056856"/>
              <a:gd name="connsiteX36" fmla="*/ 1353436 w 8271921"/>
              <a:gd name="connsiteY36" fmla="*/ 2987970 h 4056856"/>
              <a:gd name="connsiteX37" fmla="*/ 679913 w 8271921"/>
              <a:gd name="connsiteY37" fmla="*/ 3584431 h 4056856"/>
              <a:gd name="connsiteX38" fmla="*/ 1807621 w 8271921"/>
              <a:gd name="connsiteY38" fmla="*/ 3584431 h 4056856"/>
              <a:gd name="connsiteX39" fmla="*/ 1807621 w 8271921"/>
              <a:gd name="connsiteY39" fmla="*/ 3998487 h 4056856"/>
              <a:gd name="connsiteX40" fmla="*/ 0 w 8271921"/>
              <a:gd name="connsiteY40" fmla="*/ 3998487 h 4056856"/>
              <a:gd name="connsiteX41" fmla="*/ 0 w 8271921"/>
              <a:gd name="connsiteY41" fmla="*/ 3615439 h 4056856"/>
              <a:gd name="connsiteX42" fmla="*/ 1123607 w 8271921"/>
              <a:gd name="connsiteY42" fmla="*/ 2614043 h 4056856"/>
              <a:gd name="connsiteX43" fmla="*/ 1306011 w 8271921"/>
              <a:gd name="connsiteY43" fmla="*/ 2393334 h 4056856"/>
              <a:gd name="connsiteX44" fmla="*/ 1357084 w 8271921"/>
              <a:gd name="connsiteY44" fmla="*/ 2192690 h 4056856"/>
              <a:gd name="connsiteX45" fmla="*/ 1300539 w 8271921"/>
              <a:gd name="connsiteY45" fmla="*/ 1958301 h 4056856"/>
              <a:gd name="connsiteX46" fmla="*/ 1144584 w 8271921"/>
              <a:gd name="connsiteY46" fmla="*/ 1795050 h 4056856"/>
              <a:gd name="connsiteX47" fmla="*/ 915666 w 8271921"/>
              <a:gd name="connsiteY47" fmla="*/ 1734857 h 4056856"/>
              <a:gd name="connsiteX48" fmla="*/ 673981 w 8271921"/>
              <a:gd name="connsiteY48" fmla="*/ 1797786 h 4056856"/>
              <a:gd name="connsiteX49" fmla="*/ 510730 w 8271921"/>
              <a:gd name="connsiteY49" fmla="*/ 1964685 h 4056856"/>
              <a:gd name="connsiteX50" fmla="*/ 456009 w 8271921"/>
              <a:gd name="connsiteY50" fmla="*/ 2189042 h 4056856"/>
              <a:gd name="connsiteX51" fmla="*/ 3648 w 8271921"/>
              <a:gd name="connsiteY51" fmla="*/ 2189042 h 4056856"/>
              <a:gd name="connsiteX52" fmla="*/ 121298 w 8271921"/>
              <a:gd name="connsiteY52" fmla="*/ 1731209 h 4056856"/>
              <a:gd name="connsiteX53" fmla="*/ 445977 w 8271921"/>
              <a:gd name="connsiteY53" fmla="*/ 1428418 h 4056856"/>
              <a:gd name="connsiteX54" fmla="*/ 924787 w 8271921"/>
              <a:gd name="connsiteY54" fmla="*/ 1320800 h 4056856"/>
              <a:gd name="connsiteX55" fmla="*/ 7389087 w 8271921"/>
              <a:gd name="connsiteY55" fmla="*/ 0 h 4056856"/>
              <a:gd name="connsiteX56" fmla="*/ 7841448 w 8271921"/>
              <a:gd name="connsiteY56" fmla="*/ 112178 h 4056856"/>
              <a:gd name="connsiteX57" fmla="*/ 8157007 w 8271921"/>
              <a:gd name="connsiteY57" fmla="*/ 422265 h 4056856"/>
              <a:gd name="connsiteX58" fmla="*/ 8271921 w 8271921"/>
              <a:gd name="connsiteY58" fmla="*/ 877362 h 4056856"/>
              <a:gd name="connsiteX59" fmla="*/ 8220848 w 8271921"/>
              <a:gd name="connsiteY59" fmla="*/ 1192921 h 4056856"/>
              <a:gd name="connsiteX60" fmla="*/ 8068541 w 8271921"/>
              <a:gd name="connsiteY60" fmla="*/ 1428221 h 4056856"/>
              <a:gd name="connsiteX61" fmla="*/ 7817736 w 8271921"/>
              <a:gd name="connsiteY61" fmla="*/ 1667170 h 4056856"/>
              <a:gd name="connsiteX62" fmla="*/ 7144213 w 8271921"/>
              <a:gd name="connsiteY62" fmla="*/ 2263631 h 4056856"/>
              <a:gd name="connsiteX63" fmla="*/ 8271921 w 8271921"/>
              <a:gd name="connsiteY63" fmla="*/ 2263631 h 4056856"/>
              <a:gd name="connsiteX64" fmla="*/ 8271921 w 8271921"/>
              <a:gd name="connsiteY64" fmla="*/ 2677687 h 4056856"/>
              <a:gd name="connsiteX65" fmla="*/ 6464300 w 8271921"/>
              <a:gd name="connsiteY65" fmla="*/ 2677687 h 4056856"/>
              <a:gd name="connsiteX66" fmla="*/ 6464300 w 8271921"/>
              <a:gd name="connsiteY66" fmla="*/ 2294639 h 4056856"/>
              <a:gd name="connsiteX67" fmla="*/ 7587907 w 8271921"/>
              <a:gd name="connsiteY67" fmla="*/ 1293243 h 4056856"/>
              <a:gd name="connsiteX68" fmla="*/ 7770311 w 8271921"/>
              <a:gd name="connsiteY68" fmla="*/ 1072534 h 4056856"/>
              <a:gd name="connsiteX69" fmla="*/ 7821384 w 8271921"/>
              <a:gd name="connsiteY69" fmla="*/ 871890 h 4056856"/>
              <a:gd name="connsiteX70" fmla="*/ 7764838 w 8271921"/>
              <a:gd name="connsiteY70" fmla="*/ 637501 h 4056856"/>
              <a:gd name="connsiteX71" fmla="*/ 7608883 w 8271921"/>
              <a:gd name="connsiteY71" fmla="*/ 474250 h 4056856"/>
              <a:gd name="connsiteX72" fmla="*/ 7379966 w 8271921"/>
              <a:gd name="connsiteY72" fmla="*/ 414056 h 4056856"/>
              <a:gd name="connsiteX73" fmla="*/ 7138282 w 8271921"/>
              <a:gd name="connsiteY73" fmla="*/ 476986 h 4056856"/>
              <a:gd name="connsiteX74" fmla="*/ 6975030 w 8271921"/>
              <a:gd name="connsiteY74" fmla="*/ 643885 h 4056856"/>
              <a:gd name="connsiteX75" fmla="*/ 6920309 w 8271921"/>
              <a:gd name="connsiteY75" fmla="*/ 868242 h 4056856"/>
              <a:gd name="connsiteX76" fmla="*/ 6467948 w 8271921"/>
              <a:gd name="connsiteY76" fmla="*/ 868242 h 4056856"/>
              <a:gd name="connsiteX77" fmla="*/ 6585598 w 8271921"/>
              <a:gd name="connsiteY77" fmla="*/ 410409 h 4056856"/>
              <a:gd name="connsiteX78" fmla="*/ 6910277 w 8271921"/>
              <a:gd name="connsiteY78" fmla="*/ 107618 h 4056856"/>
              <a:gd name="connsiteX79" fmla="*/ 7389087 w 8271921"/>
              <a:gd name="connsiteY79" fmla="*/ 0 h 4056856"/>
              <a:gd name="connsiteX80" fmla="*/ 5255487 w 8271921"/>
              <a:gd name="connsiteY80" fmla="*/ 0 h 4056856"/>
              <a:gd name="connsiteX81" fmla="*/ 5707848 w 8271921"/>
              <a:gd name="connsiteY81" fmla="*/ 112178 h 4056856"/>
              <a:gd name="connsiteX82" fmla="*/ 6023407 w 8271921"/>
              <a:gd name="connsiteY82" fmla="*/ 422265 h 4056856"/>
              <a:gd name="connsiteX83" fmla="*/ 6138321 w 8271921"/>
              <a:gd name="connsiteY83" fmla="*/ 877362 h 4056856"/>
              <a:gd name="connsiteX84" fmla="*/ 6087248 w 8271921"/>
              <a:gd name="connsiteY84" fmla="*/ 1192921 h 4056856"/>
              <a:gd name="connsiteX85" fmla="*/ 5934941 w 8271921"/>
              <a:gd name="connsiteY85" fmla="*/ 1428221 h 4056856"/>
              <a:gd name="connsiteX86" fmla="*/ 5684136 w 8271921"/>
              <a:gd name="connsiteY86" fmla="*/ 1667170 h 4056856"/>
              <a:gd name="connsiteX87" fmla="*/ 5010614 w 8271921"/>
              <a:gd name="connsiteY87" fmla="*/ 2263631 h 4056856"/>
              <a:gd name="connsiteX88" fmla="*/ 6138321 w 8271921"/>
              <a:gd name="connsiteY88" fmla="*/ 2263631 h 4056856"/>
              <a:gd name="connsiteX89" fmla="*/ 6138321 w 8271921"/>
              <a:gd name="connsiteY89" fmla="*/ 2677687 h 4056856"/>
              <a:gd name="connsiteX90" fmla="*/ 4330700 w 8271921"/>
              <a:gd name="connsiteY90" fmla="*/ 2677687 h 4056856"/>
              <a:gd name="connsiteX91" fmla="*/ 4330700 w 8271921"/>
              <a:gd name="connsiteY91" fmla="*/ 2294639 h 4056856"/>
              <a:gd name="connsiteX92" fmla="*/ 5454307 w 8271921"/>
              <a:gd name="connsiteY92" fmla="*/ 1293243 h 4056856"/>
              <a:gd name="connsiteX93" fmla="*/ 5636711 w 8271921"/>
              <a:gd name="connsiteY93" fmla="*/ 1072534 h 4056856"/>
              <a:gd name="connsiteX94" fmla="*/ 5687784 w 8271921"/>
              <a:gd name="connsiteY94" fmla="*/ 871890 h 4056856"/>
              <a:gd name="connsiteX95" fmla="*/ 5631239 w 8271921"/>
              <a:gd name="connsiteY95" fmla="*/ 637501 h 4056856"/>
              <a:gd name="connsiteX96" fmla="*/ 5475284 w 8271921"/>
              <a:gd name="connsiteY96" fmla="*/ 474250 h 4056856"/>
              <a:gd name="connsiteX97" fmla="*/ 5246367 w 8271921"/>
              <a:gd name="connsiteY97" fmla="*/ 414056 h 4056856"/>
              <a:gd name="connsiteX98" fmla="*/ 5004682 w 8271921"/>
              <a:gd name="connsiteY98" fmla="*/ 476986 h 4056856"/>
              <a:gd name="connsiteX99" fmla="*/ 4841430 w 8271921"/>
              <a:gd name="connsiteY99" fmla="*/ 643885 h 4056856"/>
              <a:gd name="connsiteX100" fmla="*/ 4786709 w 8271921"/>
              <a:gd name="connsiteY100" fmla="*/ 868242 h 4056856"/>
              <a:gd name="connsiteX101" fmla="*/ 4334348 w 8271921"/>
              <a:gd name="connsiteY101" fmla="*/ 868242 h 4056856"/>
              <a:gd name="connsiteX102" fmla="*/ 4451999 w 8271921"/>
              <a:gd name="connsiteY102" fmla="*/ 410409 h 4056856"/>
              <a:gd name="connsiteX103" fmla="*/ 4776677 w 8271921"/>
              <a:gd name="connsiteY103" fmla="*/ 107618 h 4056856"/>
              <a:gd name="connsiteX104" fmla="*/ 5255487 w 8271921"/>
              <a:gd name="connsiteY104" fmla="*/ 0 h 4056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8271921" h="4056856">
                <a:moveTo>
                  <a:pt x="3151412" y="1734857"/>
                </a:moveTo>
                <a:cubicBezTo>
                  <a:pt x="3058995" y="1734857"/>
                  <a:pt x="2975089" y="1757049"/>
                  <a:pt x="2899695" y="1801434"/>
                </a:cubicBezTo>
                <a:cubicBezTo>
                  <a:pt x="2824302" y="1845819"/>
                  <a:pt x="2764717" y="1905404"/>
                  <a:pt x="2720940" y="1980190"/>
                </a:cubicBezTo>
                <a:cubicBezTo>
                  <a:pt x="2677163" y="2054975"/>
                  <a:pt x="2655274" y="2139185"/>
                  <a:pt x="2655274" y="2232819"/>
                </a:cubicBezTo>
                <a:lnTo>
                  <a:pt x="2655274" y="3143013"/>
                </a:lnTo>
                <a:cubicBezTo>
                  <a:pt x="2655274" y="3235431"/>
                  <a:pt x="2677163" y="3319033"/>
                  <a:pt x="2720940" y="3393819"/>
                </a:cubicBezTo>
                <a:cubicBezTo>
                  <a:pt x="2764717" y="3468604"/>
                  <a:pt x="2824302" y="3528189"/>
                  <a:pt x="2899695" y="3572574"/>
                </a:cubicBezTo>
                <a:cubicBezTo>
                  <a:pt x="2975089" y="3616959"/>
                  <a:pt x="3058995" y="3639152"/>
                  <a:pt x="3151412" y="3639152"/>
                </a:cubicBezTo>
                <a:cubicBezTo>
                  <a:pt x="3243831" y="3639152"/>
                  <a:pt x="3327736" y="3616959"/>
                  <a:pt x="3403130" y="3572574"/>
                </a:cubicBezTo>
                <a:cubicBezTo>
                  <a:pt x="3478523" y="3528189"/>
                  <a:pt x="3538108" y="3468604"/>
                  <a:pt x="3581886" y="3393819"/>
                </a:cubicBezTo>
                <a:cubicBezTo>
                  <a:pt x="3625663" y="3319033"/>
                  <a:pt x="3647551" y="3235431"/>
                  <a:pt x="3647551" y="3143013"/>
                </a:cubicBezTo>
                <a:lnTo>
                  <a:pt x="3647551" y="2232819"/>
                </a:lnTo>
                <a:cubicBezTo>
                  <a:pt x="3647551" y="2139185"/>
                  <a:pt x="3625663" y="2054975"/>
                  <a:pt x="3581886" y="1980190"/>
                </a:cubicBezTo>
                <a:cubicBezTo>
                  <a:pt x="3538108" y="1905404"/>
                  <a:pt x="3478523" y="1845819"/>
                  <a:pt x="3403130" y="1801434"/>
                </a:cubicBezTo>
                <a:cubicBezTo>
                  <a:pt x="3327736" y="1757049"/>
                  <a:pt x="3243831" y="1734857"/>
                  <a:pt x="3151412" y="1734857"/>
                </a:cubicBezTo>
                <a:close/>
                <a:moveTo>
                  <a:pt x="3151412" y="1320800"/>
                </a:moveTo>
                <a:cubicBezTo>
                  <a:pt x="3337465" y="1320800"/>
                  <a:pt x="3501324" y="1360625"/>
                  <a:pt x="3642991" y="1440274"/>
                </a:cubicBezTo>
                <a:cubicBezTo>
                  <a:pt x="3784658" y="1519924"/>
                  <a:pt x="3895620" y="1630886"/>
                  <a:pt x="3975878" y="1773161"/>
                </a:cubicBezTo>
                <a:cubicBezTo>
                  <a:pt x="4056135" y="1915436"/>
                  <a:pt x="4096265" y="2079600"/>
                  <a:pt x="4096265" y="2265652"/>
                </a:cubicBezTo>
                <a:lnTo>
                  <a:pt x="4096265" y="3112005"/>
                </a:lnTo>
                <a:cubicBezTo>
                  <a:pt x="4096265" y="3298057"/>
                  <a:pt x="4056135" y="3462220"/>
                  <a:pt x="3975878" y="3604495"/>
                </a:cubicBezTo>
                <a:cubicBezTo>
                  <a:pt x="3895620" y="3746770"/>
                  <a:pt x="3784658" y="3857732"/>
                  <a:pt x="3642991" y="3937382"/>
                </a:cubicBezTo>
                <a:cubicBezTo>
                  <a:pt x="3501324" y="4017031"/>
                  <a:pt x="3337465" y="4056856"/>
                  <a:pt x="3151412" y="4056856"/>
                </a:cubicBezTo>
                <a:cubicBezTo>
                  <a:pt x="2965361" y="4056856"/>
                  <a:pt x="2801197" y="4017031"/>
                  <a:pt x="2658923" y="3937382"/>
                </a:cubicBezTo>
                <a:cubicBezTo>
                  <a:pt x="2516647" y="3857732"/>
                  <a:pt x="2405685" y="3746770"/>
                  <a:pt x="2326036" y="3604495"/>
                </a:cubicBezTo>
                <a:cubicBezTo>
                  <a:pt x="2246386" y="3462220"/>
                  <a:pt x="2206561" y="3298057"/>
                  <a:pt x="2206561" y="3112005"/>
                </a:cubicBezTo>
                <a:lnTo>
                  <a:pt x="2206561" y="2265652"/>
                </a:lnTo>
                <a:cubicBezTo>
                  <a:pt x="2206561" y="2079600"/>
                  <a:pt x="2246386" y="1915436"/>
                  <a:pt x="2326036" y="1773161"/>
                </a:cubicBezTo>
                <a:cubicBezTo>
                  <a:pt x="2405685" y="1630886"/>
                  <a:pt x="2516647" y="1519924"/>
                  <a:pt x="2658923" y="1440274"/>
                </a:cubicBezTo>
                <a:cubicBezTo>
                  <a:pt x="2801197" y="1360625"/>
                  <a:pt x="2965361" y="1320800"/>
                  <a:pt x="3151412" y="1320800"/>
                </a:cubicBezTo>
                <a:close/>
                <a:moveTo>
                  <a:pt x="924787" y="1320800"/>
                </a:moveTo>
                <a:cubicBezTo>
                  <a:pt x="1092598" y="1320800"/>
                  <a:pt x="1243386" y="1358193"/>
                  <a:pt x="1377148" y="1432978"/>
                </a:cubicBezTo>
                <a:cubicBezTo>
                  <a:pt x="1510911" y="1507764"/>
                  <a:pt x="1616097" y="1611126"/>
                  <a:pt x="1692706" y="1743065"/>
                </a:cubicBezTo>
                <a:cubicBezTo>
                  <a:pt x="1769316" y="1875004"/>
                  <a:pt x="1807621" y="2026703"/>
                  <a:pt x="1807621" y="2198162"/>
                </a:cubicBezTo>
                <a:cubicBezTo>
                  <a:pt x="1807621" y="2323413"/>
                  <a:pt x="1790596" y="2428599"/>
                  <a:pt x="1756548" y="2513721"/>
                </a:cubicBezTo>
                <a:cubicBezTo>
                  <a:pt x="1722499" y="2598842"/>
                  <a:pt x="1671730" y="2677276"/>
                  <a:pt x="1604241" y="2749021"/>
                </a:cubicBezTo>
                <a:cubicBezTo>
                  <a:pt x="1536751" y="2820767"/>
                  <a:pt x="1453150" y="2900417"/>
                  <a:pt x="1353436" y="2987970"/>
                </a:cubicBezTo>
                <a:lnTo>
                  <a:pt x="679913" y="3584431"/>
                </a:lnTo>
                <a:lnTo>
                  <a:pt x="1807621" y="3584431"/>
                </a:lnTo>
                <a:lnTo>
                  <a:pt x="1807621" y="3998487"/>
                </a:lnTo>
                <a:lnTo>
                  <a:pt x="0" y="3998487"/>
                </a:lnTo>
                <a:lnTo>
                  <a:pt x="0" y="3615439"/>
                </a:lnTo>
                <a:lnTo>
                  <a:pt x="1123607" y="2614043"/>
                </a:lnTo>
                <a:cubicBezTo>
                  <a:pt x="1211161" y="2536217"/>
                  <a:pt x="1271962" y="2462647"/>
                  <a:pt x="1306011" y="2393334"/>
                </a:cubicBezTo>
                <a:cubicBezTo>
                  <a:pt x="1340060" y="2324021"/>
                  <a:pt x="1357084" y="2257139"/>
                  <a:pt x="1357084" y="2192690"/>
                </a:cubicBezTo>
                <a:cubicBezTo>
                  <a:pt x="1357084" y="2105136"/>
                  <a:pt x="1338236" y="2027007"/>
                  <a:pt x="1300539" y="1958301"/>
                </a:cubicBezTo>
                <a:cubicBezTo>
                  <a:pt x="1262842" y="1889596"/>
                  <a:pt x="1210857" y="1835179"/>
                  <a:pt x="1144584" y="1795050"/>
                </a:cubicBezTo>
                <a:cubicBezTo>
                  <a:pt x="1078310" y="1754921"/>
                  <a:pt x="1002005" y="1734857"/>
                  <a:pt x="915666" y="1734857"/>
                </a:cubicBezTo>
                <a:cubicBezTo>
                  <a:pt x="824465" y="1734857"/>
                  <a:pt x="743903" y="1755833"/>
                  <a:pt x="673981" y="1797786"/>
                </a:cubicBezTo>
                <a:cubicBezTo>
                  <a:pt x="604060" y="1839739"/>
                  <a:pt x="549643" y="1895372"/>
                  <a:pt x="510730" y="1964685"/>
                </a:cubicBezTo>
                <a:cubicBezTo>
                  <a:pt x="471818" y="2033999"/>
                  <a:pt x="453577" y="2108784"/>
                  <a:pt x="456009" y="2189042"/>
                </a:cubicBezTo>
                <a:lnTo>
                  <a:pt x="3648" y="2189042"/>
                </a:lnTo>
                <a:cubicBezTo>
                  <a:pt x="3648" y="2013934"/>
                  <a:pt x="42865" y="1861323"/>
                  <a:pt x="121298" y="1731209"/>
                </a:cubicBezTo>
                <a:cubicBezTo>
                  <a:pt x="199732" y="1601094"/>
                  <a:pt x="307958" y="1500164"/>
                  <a:pt x="445977" y="1428418"/>
                </a:cubicBezTo>
                <a:cubicBezTo>
                  <a:pt x="583996" y="1356673"/>
                  <a:pt x="743599" y="1320800"/>
                  <a:pt x="924787" y="1320800"/>
                </a:cubicBezTo>
                <a:close/>
                <a:moveTo>
                  <a:pt x="7389087" y="0"/>
                </a:moveTo>
                <a:cubicBezTo>
                  <a:pt x="7556898" y="0"/>
                  <a:pt x="7707686" y="37393"/>
                  <a:pt x="7841448" y="112178"/>
                </a:cubicBezTo>
                <a:cubicBezTo>
                  <a:pt x="7975211" y="186964"/>
                  <a:pt x="8080397" y="290326"/>
                  <a:pt x="8157007" y="422265"/>
                </a:cubicBezTo>
                <a:cubicBezTo>
                  <a:pt x="8233616" y="554204"/>
                  <a:pt x="8271921" y="705903"/>
                  <a:pt x="8271921" y="877362"/>
                </a:cubicBezTo>
                <a:cubicBezTo>
                  <a:pt x="8271921" y="1002613"/>
                  <a:pt x="8254896" y="1107799"/>
                  <a:pt x="8220848" y="1192921"/>
                </a:cubicBezTo>
                <a:cubicBezTo>
                  <a:pt x="8186799" y="1278042"/>
                  <a:pt x="8136030" y="1356476"/>
                  <a:pt x="8068541" y="1428221"/>
                </a:cubicBezTo>
                <a:cubicBezTo>
                  <a:pt x="8001052" y="1499967"/>
                  <a:pt x="7917450" y="1579617"/>
                  <a:pt x="7817736" y="1667170"/>
                </a:cubicBezTo>
                <a:lnTo>
                  <a:pt x="7144213" y="2263631"/>
                </a:lnTo>
                <a:lnTo>
                  <a:pt x="8271921" y="2263631"/>
                </a:lnTo>
                <a:lnTo>
                  <a:pt x="8271921" y="2677687"/>
                </a:lnTo>
                <a:lnTo>
                  <a:pt x="6464300" y="2677687"/>
                </a:lnTo>
                <a:lnTo>
                  <a:pt x="6464300" y="2294639"/>
                </a:lnTo>
                <a:lnTo>
                  <a:pt x="7587907" y="1293243"/>
                </a:lnTo>
                <a:cubicBezTo>
                  <a:pt x="7675461" y="1215417"/>
                  <a:pt x="7736262" y="1141847"/>
                  <a:pt x="7770311" y="1072534"/>
                </a:cubicBezTo>
                <a:cubicBezTo>
                  <a:pt x="7804360" y="1003221"/>
                  <a:pt x="7821384" y="936339"/>
                  <a:pt x="7821384" y="871890"/>
                </a:cubicBezTo>
                <a:cubicBezTo>
                  <a:pt x="7821384" y="784336"/>
                  <a:pt x="7802536" y="706207"/>
                  <a:pt x="7764838" y="637501"/>
                </a:cubicBezTo>
                <a:cubicBezTo>
                  <a:pt x="7727142" y="568796"/>
                  <a:pt x="7675157" y="514379"/>
                  <a:pt x="7608883" y="474250"/>
                </a:cubicBezTo>
                <a:cubicBezTo>
                  <a:pt x="7542610" y="434121"/>
                  <a:pt x="7466304" y="414056"/>
                  <a:pt x="7379966" y="414056"/>
                </a:cubicBezTo>
                <a:cubicBezTo>
                  <a:pt x="7288765" y="414056"/>
                  <a:pt x="7208203" y="435033"/>
                  <a:pt x="7138282" y="476986"/>
                </a:cubicBezTo>
                <a:cubicBezTo>
                  <a:pt x="7068360" y="518939"/>
                  <a:pt x="7013943" y="574572"/>
                  <a:pt x="6975030" y="643885"/>
                </a:cubicBezTo>
                <a:cubicBezTo>
                  <a:pt x="6936118" y="713199"/>
                  <a:pt x="6917877" y="787984"/>
                  <a:pt x="6920309" y="868242"/>
                </a:cubicBezTo>
                <a:lnTo>
                  <a:pt x="6467948" y="868242"/>
                </a:lnTo>
                <a:cubicBezTo>
                  <a:pt x="6467948" y="693134"/>
                  <a:pt x="6507164" y="540523"/>
                  <a:pt x="6585598" y="410409"/>
                </a:cubicBezTo>
                <a:cubicBezTo>
                  <a:pt x="6664032" y="280294"/>
                  <a:pt x="6772258" y="179364"/>
                  <a:pt x="6910277" y="107618"/>
                </a:cubicBezTo>
                <a:cubicBezTo>
                  <a:pt x="7048296" y="35873"/>
                  <a:pt x="7207899" y="0"/>
                  <a:pt x="7389087" y="0"/>
                </a:cubicBezTo>
                <a:close/>
                <a:moveTo>
                  <a:pt x="5255487" y="0"/>
                </a:moveTo>
                <a:cubicBezTo>
                  <a:pt x="5423299" y="0"/>
                  <a:pt x="5574086" y="37393"/>
                  <a:pt x="5707848" y="112178"/>
                </a:cubicBezTo>
                <a:cubicBezTo>
                  <a:pt x="5841611" y="186964"/>
                  <a:pt x="5946797" y="290326"/>
                  <a:pt x="6023407" y="422265"/>
                </a:cubicBezTo>
                <a:cubicBezTo>
                  <a:pt x="6100016" y="554204"/>
                  <a:pt x="6138321" y="705903"/>
                  <a:pt x="6138321" y="877362"/>
                </a:cubicBezTo>
                <a:cubicBezTo>
                  <a:pt x="6138321" y="1002613"/>
                  <a:pt x="6121297" y="1107799"/>
                  <a:pt x="6087248" y="1192921"/>
                </a:cubicBezTo>
                <a:cubicBezTo>
                  <a:pt x="6053199" y="1278042"/>
                  <a:pt x="6002430" y="1356476"/>
                  <a:pt x="5934941" y="1428221"/>
                </a:cubicBezTo>
                <a:cubicBezTo>
                  <a:pt x="5867452" y="1499967"/>
                  <a:pt x="5783850" y="1579617"/>
                  <a:pt x="5684136" y="1667170"/>
                </a:cubicBezTo>
                <a:lnTo>
                  <a:pt x="5010614" y="2263631"/>
                </a:lnTo>
                <a:lnTo>
                  <a:pt x="6138321" y="2263631"/>
                </a:lnTo>
                <a:lnTo>
                  <a:pt x="6138321" y="2677687"/>
                </a:lnTo>
                <a:lnTo>
                  <a:pt x="4330700" y="2677687"/>
                </a:lnTo>
                <a:lnTo>
                  <a:pt x="4330700" y="2294639"/>
                </a:lnTo>
                <a:lnTo>
                  <a:pt x="5454307" y="1293243"/>
                </a:lnTo>
                <a:cubicBezTo>
                  <a:pt x="5541861" y="1215417"/>
                  <a:pt x="5602662" y="1141847"/>
                  <a:pt x="5636711" y="1072534"/>
                </a:cubicBezTo>
                <a:cubicBezTo>
                  <a:pt x="5670760" y="1003221"/>
                  <a:pt x="5687784" y="936339"/>
                  <a:pt x="5687784" y="871890"/>
                </a:cubicBezTo>
                <a:cubicBezTo>
                  <a:pt x="5687784" y="784336"/>
                  <a:pt x="5668936" y="706207"/>
                  <a:pt x="5631239" y="637501"/>
                </a:cubicBezTo>
                <a:cubicBezTo>
                  <a:pt x="5593542" y="568796"/>
                  <a:pt x="5541557" y="514379"/>
                  <a:pt x="5475284" y="474250"/>
                </a:cubicBezTo>
                <a:cubicBezTo>
                  <a:pt x="5409010" y="434121"/>
                  <a:pt x="5332705" y="414056"/>
                  <a:pt x="5246367" y="414056"/>
                </a:cubicBezTo>
                <a:cubicBezTo>
                  <a:pt x="5155165" y="414056"/>
                  <a:pt x="5074603" y="435033"/>
                  <a:pt x="5004682" y="476986"/>
                </a:cubicBezTo>
                <a:cubicBezTo>
                  <a:pt x="4934760" y="518939"/>
                  <a:pt x="4880343" y="574572"/>
                  <a:pt x="4841430" y="643885"/>
                </a:cubicBezTo>
                <a:cubicBezTo>
                  <a:pt x="4802518" y="713199"/>
                  <a:pt x="4784277" y="787984"/>
                  <a:pt x="4786709" y="868242"/>
                </a:cubicBezTo>
                <a:lnTo>
                  <a:pt x="4334348" y="868242"/>
                </a:lnTo>
                <a:cubicBezTo>
                  <a:pt x="4334348" y="693134"/>
                  <a:pt x="4373565" y="540523"/>
                  <a:pt x="4451999" y="410409"/>
                </a:cubicBezTo>
                <a:cubicBezTo>
                  <a:pt x="4530432" y="280294"/>
                  <a:pt x="4638658" y="179364"/>
                  <a:pt x="4776677" y="107618"/>
                </a:cubicBezTo>
                <a:cubicBezTo>
                  <a:pt x="4914696" y="35873"/>
                  <a:pt x="5074299" y="0"/>
                  <a:pt x="5255487" y="0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effectLst>
            <a:outerShdw blurRad="406400" dist="38100" dir="2700000" algn="tl" rotWithShape="0">
              <a:prstClr val="black">
                <a:alpha val="18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6893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accel="22000" decel="7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5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71BF6BF-32EB-40E6-8198-0379FDBA8963}"/>
              </a:ext>
            </a:extLst>
          </p:cNvPr>
          <p:cNvSpPr/>
          <p:nvPr userDrawn="1"/>
        </p:nvSpPr>
        <p:spPr>
          <a:xfrm>
            <a:off x="6999100" y="0"/>
            <a:ext cx="5192901" cy="6858000"/>
          </a:xfrm>
          <a:custGeom>
            <a:avLst/>
            <a:gdLst>
              <a:gd name="connsiteX0" fmla="*/ 0 w 5192901"/>
              <a:gd name="connsiteY0" fmla="*/ 0 h 6858000"/>
              <a:gd name="connsiteX1" fmla="*/ 5192901 w 5192901"/>
              <a:gd name="connsiteY1" fmla="*/ 0 h 6858000"/>
              <a:gd name="connsiteX2" fmla="*/ 5192901 w 5192901"/>
              <a:gd name="connsiteY2" fmla="*/ 6858000 h 6858000"/>
              <a:gd name="connsiteX3" fmla="*/ 4348380 w 5192901"/>
              <a:gd name="connsiteY3" fmla="*/ 6858000 h 6858000"/>
              <a:gd name="connsiteX4" fmla="*/ 4326536 w 5192901"/>
              <a:gd name="connsiteY4" fmla="*/ 6848125 h 6858000"/>
              <a:gd name="connsiteX5" fmla="*/ 8977 w 5192901"/>
              <a:gd name="connsiteY5" fmla="*/ 35503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92901" h="6858000">
                <a:moveTo>
                  <a:pt x="0" y="0"/>
                </a:moveTo>
                <a:lnTo>
                  <a:pt x="5192901" y="0"/>
                </a:lnTo>
                <a:lnTo>
                  <a:pt x="5192901" y="6858000"/>
                </a:lnTo>
                <a:lnTo>
                  <a:pt x="4348380" y="6858000"/>
                </a:lnTo>
                <a:lnTo>
                  <a:pt x="4326536" y="6848125"/>
                </a:lnTo>
                <a:cubicBezTo>
                  <a:pt x="1877323" y="5667973"/>
                  <a:pt x="154185" y="3219657"/>
                  <a:pt x="8977" y="355031"/>
                </a:cubicBezTo>
                <a:close/>
              </a:path>
            </a:pathLst>
          </a:custGeom>
          <a:gradFill>
            <a:gsLst>
              <a:gs pos="15000">
                <a:schemeClr val="accent2"/>
              </a:gs>
              <a:gs pos="85000">
                <a:schemeClr val="accent1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00943569-E335-4AE5-BC40-DCD24BBECDD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19368" y="2873937"/>
            <a:ext cx="2099330" cy="4597907"/>
          </a:xfrm>
          <a:custGeom>
            <a:avLst/>
            <a:gdLst>
              <a:gd name="connsiteX0" fmla="*/ 218529 w 2099330"/>
              <a:gd name="connsiteY0" fmla="*/ 1 h 4597907"/>
              <a:gd name="connsiteX1" fmla="*/ 411270 w 2099330"/>
              <a:gd name="connsiteY1" fmla="*/ 1 h 4597907"/>
              <a:gd name="connsiteX2" fmla="*/ 451489 w 2099330"/>
              <a:gd name="connsiteY2" fmla="*/ 40320 h 4597907"/>
              <a:gd name="connsiteX3" fmla="*/ 451479 w 2099330"/>
              <a:gd name="connsiteY3" fmla="*/ 41206 h 4597907"/>
              <a:gd name="connsiteX4" fmla="*/ 578809 w 2099330"/>
              <a:gd name="connsiteY4" fmla="*/ 167885 h 4597907"/>
              <a:gd name="connsiteX5" fmla="*/ 1525765 w 2099330"/>
              <a:gd name="connsiteY5" fmla="*/ 167885 h 4597907"/>
              <a:gd name="connsiteX6" fmla="*/ 1652512 w 2099330"/>
              <a:gd name="connsiteY6" fmla="*/ 41206 h 4597907"/>
              <a:gd name="connsiteX7" fmla="*/ 1692722 w 2099330"/>
              <a:gd name="connsiteY7" fmla="*/ 732 h 4597907"/>
              <a:gd name="connsiteX8" fmla="*/ 1882112 w 2099330"/>
              <a:gd name="connsiteY8" fmla="*/ 732 h 4597907"/>
              <a:gd name="connsiteX9" fmla="*/ 2099330 w 2099330"/>
              <a:gd name="connsiteY9" fmla="*/ 218441 h 4597907"/>
              <a:gd name="connsiteX10" fmla="*/ 2099330 w 2099330"/>
              <a:gd name="connsiteY10" fmla="*/ 4378736 h 4597907"/>
              <a:gd name="connsiteX11" fmla="*/ 1880801 w 2099330"/>
              <a:gd name="connsiteY11" fmla="*/ 4597907 h 4597907"/>
              <a:gd name="connsiteX12" fmla="*/ 217800 w 2099330"/>
              <a:gd name="connsiteY12" fmla="*/ 4597907 h 4597907"/>
              <a:gd name="connsiteX13" fmla="*/ 0 w 2099330"/>
              <a:gd name="connsiteY13" fmla="*/ 4378736 h 4597907"/>
              <a:gd name="connsiteX14" fmla="*/ 0 w 2099330"/>
              <a:gd name="connsiteY14" fmla="*/ 218441 h 4597907"/>
              <a:gd name="connsiteX15" fmla="*/ 218529 w 2099330"/>
              <a:gd name="connsiteY15" fmla="*/ 1 h 4597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99330" h="4597907">
                <a:moveTo>
                  <a:pt x="218529" y="1"/>
                </a:moveTo>
                <a:lnTo>
                  <a:pt x="411270" y="1"/>
                </a:lnTo>
                <a:cubicBezTo>
                  <a:pt x="433477" y="-3"/>
                  <a:pt x="451484" y="18047"/>
                  <a:pt x="451489" y="40320"/>
                </a:cubicBezTo>
                <a:cubicBezTo>
                  <a:pt x="451489" y="40614"/>
                  <a:pt x="451486" y="40909"/>
                  <a:pt x="451479" y="41206"/>
                </a:cubicBezTo>
                <a:cubicBezTo>
                  <a:pt x="451880" y="111401"/>
                  <a:pt x="508818" y="168048"/>
                  <a:pt x="578809" y="167885"/>
                </a:cubicBezTo>
                <a:lnTo>
                  <a:pt x="1525765" y="167885"/>
                </a:lnTo>
                <a:cubicBezTo>
                  <a:pt x="1595529" y="167727"/>
                  <a:pt x="1652112" y="111173"/>
                  <a:pt x="1652512" y="41206"/>
                </a:cubicBezTo>
                <a:cubicBezTo>
                  <a:pt x="1652512" y="18910"/>
                  <a:pt x="1670490" y="812"/>
                  <a:pt x="1692722" y="732"/>
                </a:cubicBezTo>
                <a:lnTo>
                  <a:pt x="1882112" y="732"/>
                </a:lnTo>
                <a:cubicBezTo>
                  <a:pt x="2001724" y="1449"/>
                  <a:pt x="2098534" y="98479"/>
                  <a:pt x="2099330" y="218441"/>
                </a:cubicBezTo>
                <a:lnTo>
                  <a:pt x="2099330" y="4378736"/>
                </a:lnTo>
                <a:cubicBezTo>
                  <a:pt x="2099330" y="4499780"/>
                  <a:pt x="2001491" y="4597907"/>
                  <a:pt x="1880801" y="4597907"/>
                </a:cubicBezTo>
                <a:lnTo>
                  <a:pt x="217800" y="4597907"/>
                </a:lnTo>
                <a:cubicBezTo>
                  <a:pt x="97394" y="4597503"/>
                  <a:pt x="0" y="4499495"/>
                  <a:pt x="0" y="4378736"/>
                </a:cubicBezTo>
                <a:lnTo>
                  <a:pt x="0" y="218441"/>
                </a:lnTo>
                <a:cubicBezTo>
                  <a:pt x="401" y="97682"/>
                  <a:pt x="98122" y="1"/>
                  <a:pt x="218529" y="1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defRPr lang="en-US" sz="12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Drag and Drop Image Here</a:t>
            </a: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A8F636CF-9736-4FC1-AB39-DE3BBB4926B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6506" y="644045"/>
            <a:ext cx="2099330" cy="4597907"/>
          </a:xfrm>
          <a:custGeom>
            <a:avLst/>
            <a:gdLst>
              <a:gd name="connsiteX0" fmla="*/ 218529 w 2099330"/>
              <a:gd name="connsiteY0" fmla="*/ 1 h 4597907"/>
              <a:gd name="connsiteX1" fmla="*/ 411270 w 2099330"/>
              <a:gd name="connsiteY1" fmla="*/ 1 h 4597907"/>
              <a:gd name="connsiteX2" fmla="*/ 451489 w 2099330"/>
              <a:gd name="connsiteY2" fmla="*/ 40320 h 4597907"/>
              <a:gd name="connsiteX3" fmla="*/ 451479 w 2099330"/>
              <a:gd name="connsiteY3" fmla="*/ 41206 h 4597907"/>
              <a:gd name="connsiteX4" fmla="*/ 578809 w 2099330"/>
              <a:gd name="connsiteY4" fmla="*/ 167885 h 4597907"/>
              <a:gd name="connsiteX5" fmla="*/ 1525765 w 2099330"/>
              <a:gd name="connsiteY5" fmla="*/ 167885 h 4597907"/>
              <a:gd name="connsiteX6" fmla="*/ 1652512 w 2099330"/>
              <a:gd name="connsiteY6" fmla="*/ 41206 h 4597907"/>
              <a:gd name="connsiteX7" fmla="*/ 1692722 w 2099330"/>
              <a:gd name="connsiteY7" fmla="*/ 732 h 4597907"/>
              <a:gd name="connsiteX8" fmla="*/ 1882112 w 2099330"/>
              <a:gd name="connsiteY8" fmla="*/ 732 h 4597907"/>
              <a:gd name="connsiteX9" fmla="*/ 2099330 w 2099330"/>
              <a:gd name="connsiteY9" fmla="*/ 218441 h 4597907"/>
              <a:gd name="connsiteX10" fmla="*/ 2099330 w 2099330"/>
              <a:gd name="connsiteY10" fmla="*/ 4378736 h 4597907"/>
              <a:gd name="connsiteX11" fmla="*/ 1880801 w 2099330"/>
              <a:gd name="connsiteY11" fmla="*/ 4597907 h 4597907"/>
              <a:gd name="connsiteX12" fmla="*/ 217800 w 2099330"/>
              <a:gd name="connsiteY12" fmla="*/ 4597907 h 4597907"/>
              <a:gd name="connsiteX13" fmla="*/ 0 w 2099330"/>
              <a:gd name="connsiteY13" fmla="*/ 4378736 h 4597907"/>
              <a:gd name="connsiteX14" fmla="*/ 0 w 2099330"/>
              <a:gd name="connsiteY14" fmla="*/ 218441 h 4597907"/>
              <a:gd name="connsiteX15" fmla="*/ 218529 w 2099330"/>
              <a:gd name="connsiteY15" fmla="*/ 1 h 4597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99330" h="4597907">
                <a:moveTo>
                  <a:pt x="218529" y="1"/>
                </a:moveTo>
                <a:lnTo>
                  <a:pt x="411270" y="1"/>
                </a:lnTo>
                <a:cubicBezTo>
                  <a:pt x="433477" y="-3"/>
                  <a:pt x="451484" y="18047"/>
                  <a:pt x="451489" y="40320"/>
                </a:cubicBezTo>
                <a:cubicBezTo>
                  <a:pt x="451489" y="40614"/>
                  <a:pt x="451486" y="40909"/>
                  <a:pt x="451479" y="41206"/>
                </a:cubicBezTo>
                <a:cubicBezTo>
                  <a:pt x="451880" y="111401"/>
                  <a:pt x="508818" y="168048"/>
                  <a:pt x="578809" y="167885"/>
                </a:cubicBezTo>
                <a:lnTo>
                  <a:pt x="1525765" y="167885"/>
                </a:lnTo>
                <a:cubicBezTo>
                  <a:pt x="1595529" y="167727"/>
                  <a:pt x="1652112" y="111173"/>
                  <a:pt x="1652512" y="41206"/>
                </a:cubicBezTo>
                <a:cubicBezTo>
                  <a:pt x="1652512" y="18910"/>
                  <a:pt x="1670490" y="812"/>
                  <a:pt x="1692722" y="732"/>
                </a:cubicBezTo>
                <a:lnTo>
                  <a:pt x="1882112" y="732"/>
                </a:lnTo>
                <a:cubicBezTo>
                  <a:pt x="2001724" y="1449"/>
                  <a:pt x="2098534" y="98479"/>
                  <a:pt x="2099330" y="218441"/>
                </a:cubicBezTo>
                <a:lnTo>
                  <a:pt x="2099330" y="4378736"/>
                </a:lnTo>
                <a:cubicBezTo>
                  <a:pt x="2099330" y="4499780"/>
                  <a:pt x="2001491" y="4597907"/>
                  <a:pt x="1880801" y="4597907"/>
                </a:cubicBezTo>
                <a:lnTo>
                  <a:pt x="217800" y="4597907"/>
                </a:lnTo>
                <a:cubicBezTo>
                  <a:pt x="97394" y="4597503"/>
                  <a:pt x="0" y="4499495"/>
                  <a:pt x="0" y="4378736"/>
                </a:cubicBezTo>
                <a:lnTo>
                  <a:pt x="0" y="218441"/>
                </a:lnTo>
                <a:cubicBezTo>
                  <a:pt x="401" y="97682"/>
                  <a:pt x="98122" y="1"/>
                  <a:pt x="218529" y="1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defRPr lang="en-US" sz="12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Drag and Drop Image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8C60822-AADC-496F-BB2F-46365BFD3E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76153" y="1561673"/>
            <a:ext cx="4274048" cy="5296328"/>
          </a:xfrm>
          <a:custGeom>
            <a:avLst/>
            <a:gdLst>
              <a:gd name="connsiteX0" fmla="*/ 0 w 2137024"/>
              <a:gd name="connsiteY0" fmla="*/ 0 h 4977829"/>
              <a:gd name="connsiteX1" fmla="*/ 2137024 w 2137024"/>
              <a:gd name="connsiteY1" fmla="*/ 0 h 4977829"/>
              <a:gd name="connsiteX2" fmla="*/ 2137024 w 2137024"/>
              <a:gd name="connsiteY2" fmla="*/ 4977829 h 4977829"/>
              <a:gd name="connsiteX3" fmla="*/ 0 w 2137024"/>
              <a:gd name="connsiteY3" fmla="*/ 4977829 h 4977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7024" h="4977829">
                <a:moveTo>
                  <a:pt x="0" y="0"/>
                </a:moveTo>
                <a:lnTo>
                  <a:pt x="2137024" y="0"/>
                </a:lnTo>
                <a:lnTo>
                  <a:pt x="2137024" y="4977829"/>
                </a:lnTo>
                <a:lnTo>
                  <a:pt x="0" y="4977829"/>
                </a:lnTo>
                <a:close/>
              </a:path>
            </a:pathLst>
          </a:custGeom>
          <a:solidFill>
            <a:schemeClr val="bg1">
              <a:lumMod val="75000"/>
              <a:alpha val="0"/>
            </a:schemeClr>
          </a:solidFill>
        </p:spPr>
        <p:txBody>
          <a:bodyPr wrap="square">
            <a:noAutofit/>
          </a:bodyPr>
          <a:lstStyle>
            <a:lvl1pPr>
              <a:defRPr lang="en-ID" sz="12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8C6FF4-6614-4C90-9D56-00DB0AF28071}"/>
              </a:ext>
            </a:extLst>
          </p:cNvPr>
          <p:cNvSpPr txBox="1"/>
          <p:nvPr userDrawn="1"/>
        </p:nvSpPr>
        <p:spPr>
          <a:xfrm rot="10800000" flipV="1">
            <a:off x="9370916" y="67673"/>
            <a:ext cx="26058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60E2A6B-A809-4840-BF14-8648BC0BDF87}" type="slidenum">
              <a:rPr lang="id-ID" sz="8800" smtClean="0">
                <a:solidFill>
                  <a:schemeClr val="bg1">
                    <a:alpha val="20000"/>
                  </a:schemeClr>
                </a:solidFill>
                <a:ea typeface="Lato" panose="020F0502020204030203" pitchFamily="34" charset="0"/>
                <a:cs typeface="Segoe UI" panose="020B0502040204020203" pitchFamily="34" charset="0"/>
              </a:rPr>
              <a:pPr algn="r"/>
              <a:t>‹#›</a:t>
            </a:fld>
            <a:endParaRPr lang="id-ID" sz="23900" dirty="0">
              <a:solidFill>
                <a:schemeClr val="bg1">
                  <a:alpha val="20000"/>
                </a:schemeClr>
              </a:solidFill>
              <a:ea typeface="Lato" panose="020F050202020403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39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81 -0.1463 L 8.33333E-7 0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1" y="7315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671 0.0706 L -3.75E-6 -1.11111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2" grpId="0" animBg="1"/>
      <p:bldP spid="3" grpId="0" animBg="1"/>
      <p:bldP spid="7" grpId="0" animBg="1"/>
      <p:bldP spid="7" grpId="1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ustom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0233B9E-C835-4A05-AF0C-6F2A39ED853D}"/>
              </a:ext>
            </a:extLst>
          </p:cNvPr>
          <p:cNvGrpSpPr/>
          <p:nvPr userDrawn="1"/>
        </p:nvGrpSpPr>
        <p:grpSpPr>
          <a:xfrm>
            <a:off x="6926686" y="853706"/>
            <a:ext cx="6427728" cy="6433349"/>
            <a:chOff x="1812925" y="2333625"/>
            <a:chExt cx="1816100" cy="1817688"/>
          </a:xfrm>
          <a:solidFill>
            <a:schemeClr val="bg1">
              <a:alpha val="5000"/>
            </a:schemeClr>
          </a:solidFill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0D1FB18-D757-4F45-A927-B81FA41EC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2925" y="2333625"/>
              <a:ext cx="908050" cy="908050"/>
            </a:xfrm>
            <a:custGeom>
              <a:avLst/>
              <a:gdLst>
                <a:gd name="T0" fmla="*/ 55 w 1716"/>
                <a:gd name="T1" fmla="*/ 635 h 1717"/>
                <a:gd name="T2" fmla="*/ 61 w 1716"/>
                <a:gd name="T3" fmla="*/ 635 h 1717"/>
                <a:gd name="T4" fmla="*/ 112 w 1716"/>
                <a:gd name="T5" fmla="*/ 639 h 1717"/>
                <a:gd name="T6" fmla="*/ 211 w 1716"/>
                <a:gd name="T7" fmla="*/ 654 h 1717"/>
                <a:gd name="T8" fmla="*/ 309 w 1716"/>
                <a:gd name="T9" fmla="*/ 679 h 1717"/>
                <a:gd name="T10" fmla="*/ 401 w 1716"/>
                <a:gd name="T11" fmla="*/ 711 h 1717"/>
                <a:gd name="T12" fmla="*/ 490 w 1716"/>
                <a:gd name="T13" fmla="*/ 751 h 1717"/>
                <a:gd name="T14" fmla="*/ 575 w 1716"/>
                <a:gd name="T15" fmla="*/ 799 h 1717"/>
                <a:gd name="T16" fmla="*/ 654 w 1716"/>
                <a:gd name="T17" fmla="*/ 854 h 1717"/>
                <a:gd name="T18" fmla="*/ 727 w 1716"/>
                <a:gd name="T19" fmla="*/ 916 h 1717"/>
                <a:gd name="T20" fmla="*/ 796 w 1716"/>
                <a:gd name="T21" fmla="*/ 984 h 1717"/>
                <a:gd name="T22" fmla="*/ 858 w 1716"/>
                <a:gd name="T23" fmla="*/ 1058 h 1717"/>
                <a:gd name="T24" fmla="*/ 914 w 1716"/>
                <a:gd name="T25" fmla="*/ 1137 h 1717"/>
                <a:gd name="T26" fmla="*/ 962 w 1716"/>
                <a:gd name="T27" fmla="*/ 1221 h 1717"/>
                <a:gd name="T28" fmla="*/ 1003 w 1716"/>
                <a:gd name="T29" fmla="*/ 1310 h 1717"/>
                <a:gd name="T30" fmla="*/ 1036 w 1716"/>
                <a:gd name="T31" fmla="*/ 1402 h 1717"/>
                <a:gd name="T32" fmla="*/ 1060 w 1716"/>
                <a:gd name="T33" fmla="*/ 1498 h 1717"/>
                <a:gd name="T34" fmla="*/ 1075 w 1716"/>
                <a:gd name="T35" fmla="*/ 1598 h 1717"/>
                <a:gd name="T36" fmla="*/ 1080 w 1716"/>
                <a:gd name="T37" fmla="*/ 1653 h 1717"/>
                <a:gd name="T38" fmla="*/ 1081 w 1716"/>
                <a:gd name="T39" fmla="*/ 1663 h 1717"/>
                <a:gd name="T40" fmla="*/ 1085 w 1716"/>
                <a:gd name="T41" fmla="*/ 1681 h 1717"/>
                <a:gd name="T42" fmla="*/ 1096 w 1716"/>
                <a:gd name="T43" fmla="*/ 1697 h 1717"/>
                <a:gd name="T44" fmla="*/ 1111 w 1716"/>
                <a:gd name="T45" fmla="*/ 1710 h 1717"/>
                <a:gd name="T46" fmla="*/ 1130 w 1716"/>
                <a:gd name="T47" fmla="*/ 1716 h 1717"/>
                <a:gd name="T48" fmla="*/ 1655 w 1716"/>
                <a:gd name="T49" fmla="*/ 1717 h 1717"/>
                <a:gd name="T50" fmla="*/ 1676 w 1716"/>
                <a:gd name="T51" fmla="*/ 1713 h 1717"/>
                <a:gd name="T52" fmla="*/ 1695 w 1716"/>
                <a:gd name="T53" fmla="*/ 1703 h 1717"/>
                <a:gd name="T54" fmla="*/ 1708 w 1716"/>
                <a:gd name="T55" fmla="*/ 1687 h 1717"/>
                <a:gd name="T56" fmla="*/ 1715 w 1716"/>
                <a:gd name="T57" fmla="*/ 1666 h 1717"/>
                <a:gd name="T58" fmla="*/ 1715 w 1716"/>
                <a:gd name="T59" fmla="*/ 1666 h 1717"/>
                <a:gd name="T60" fmla="*/ 1716 w 1716"/>
                <a:gd name="T61" fmla="*/ 1656 h 1717"/>
                <a:gd name="T62" fmla="*/ 1714 w 1716"/>
                <a:gd name="T63" fmla="*/ 1643 h 1717"/>
                <a:gd name="T64" fmla="*/ 1714 w 1716"/>
                <a:gd name="T65" fmla="*/ 1642 h 1717"/>
                <a:gd name="T66" fmla="*/ 1699 w 1716"/>
                <a:gd name="T67" fmla="*/ 1478 h 1717"/>
                <a:gd name="T68" fmla="*/ 1669 w 1716"/>
                <a:gd name="T69" fmla="*/ 1318 h 1717"/>
                <a:gd name="T70" fmla="*/ 1625 w 1716"/>
                <a:gd name="T71" fmla="*/ 1164 h 1717"/>
                <a:gd name="T72" fmla="*/ 1566 w 1716"/>
                <a:gd name="T73" fmla="*/ 1016 h 1717"/>
                <a:gd name="T74" fmla="*/ 1495 w 1716"/>
                <a:gd name="T75" fmla="*/ 875 h 1717"/>
                <a:gd name="T76" fmla="*/ 1412 w 1716"/>
                <a:gd name="T77" fmla="*/ 743 h 1717"/>
                <a:gd name="T78" fmla="*/ 1318 w 1716"/>
                <a:gd name="T79" fmla="*/ 618 h 1717"/>
                <a:gd name="T80" fmla="*/ 1213 w 1716"/>
                <a:gd name="T81" fmla="*/ 502 h 1717"/>
                <a:gd name="T82" fmla="*/ 1098 w 1716"/>
                <a:gd name="T83" fmla="*/ 397 h 1717"/>
                <a:gd name="T84" fmla="*/ 973 w 1716"/>
                <a:gd name="T85" fmla="*/ 303 h 1717"/>
                <a:gd name="T86" fmla="*/ 841 w 1716"/>
                <a:gd name="T87" fmla="*/ 220 h 1717"/>
                <a:gd name="T88" fmla="*/ 700 w 1716"/>
                <a:gd name="T89" fmla="*/ 149 h 1717"/>
                <a:gd name="T90" fmla="*/ 552 w 1716"/>
                <a:gd name="T91" fmla="*/ 91 h 1717"/>
                <a:gd name="T92" fmla="*/ 399 w 1716"/>
                <a:gd name="T93" fmla="*/ 47 h 1717"/>
                <a:gd name="T94" fmla="*/ 239 w 1716"/>
                <a:gd name="T95" fmla="*/ 16 h 1717"/>
                <a:gd name="T96" fmla="*/ 75 w 1716"/>
                <a:gd name="T97" fmla="*/ 2 h 1717"/>
                <a:gd name="T98" fmla="*/ 61 w 1716"/>
                <a:gd name="T99" fmla="*/ 0 h 1717"/>
                <a:gd name="T100" fmla="*/ 52 w 1716"/>
                <a:gd name="T101" fmla="*/ 1 h 1717"/>
                <a:gd name="T102" fmla="*/ 31 w 1716"/>
                <a:gd name="T103" fmla="*/ 8 h 1717"/>
                <a:gd name="T104" fmla="*/ 15 w 1716"/>
                <a:gd name="T105" fmla="*/ 21 h 1717"/>
                <a:gd name="T106" fmla="*/ 4 w 1716"/>
                <a:gd name="T107" fmla="*/ 40 h 1717"/>
                <a:gd name="T108" fmla="*/ 0 w 1716"/>
                <a:gd name="T109" fmla="*/ 61 h 1717"/>
                <a:gd name="T110" fmla="*/ 0 w 1716"/>
                <a:gd name="T111" fmla="*/ 580 h 1717"/>
                <a:gd name="T112" fmla="*/ 2 w 1716"/>
                <a:gd name="T113" fmla="*/ 592 h 1717"/>
                <a:gd name="T114" fmla="*/ 9 w 1716"/>
                <a:gd name="T115" fmla="*/ 607 h 1717"/>
                <a:gd name="T116" fmla="*/ 23 w 1716"/>
                <a:gd name="T117" fmla="*/ 623 h 1717"/>
                <a:gd name="T118" fmla="*/ 37 w 1716"/>
                <a:gd name="T119" fmla="*/ 631 h 1717"/>
                <a:gd name="T120" fmla="*/ 49 w 1716"/>
                <a:gd name="T121" fmla="*/ 634 h 1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6" h="1717">
                  <a:moveTo>
                    <a:pt x="54" y="635"/>
                  </a:moveTo>
                  <a:lnTo>
                    <a:pt x="55" y="635"/>
                  </a:lnTo>
                  <a:lnTo>
                    <a:pt x="58" y="635"/>
                  </a:lnTo>
                  <a:lnTo>
                    <a:pt x="61" y="635"/>
                  </a:lnTo>
                  <a:lnTo>
                    <a:pt x="61" y="635"/>
                  </a:lnTo>
                  <a:lnTo>
                    <a:pt x="112" y="639"/>
                  </a:lnTo>
                  <a:lnTo>
                    <a:pt x="162" y="646"/>
                  </a:lnTo>
                  <a:lnTo>
                    <a:pt x="211" y="654"/>
                  </a:lnTo>
                  <a:lnTo>
                    <a:pt x="260" y="666"/>
                  </a:lnTo>
                  <a:lnTo>
                    <a:pt x="309" y="679"/>
                  </a:lnTo>
                  <a:lnTo>
                    <a:pt x="355" y="694"/>
                  </a:lnTo>
                  <a:lnTo>
                    <a:pt x="401" y="711"/>
                  </a:lnTo>
                  <a:lnTo>
                    <a:pt x="446" y="730"/>
                  </a:lnTo>
                  <a:lnTo>
                    <a:pt x="490" y="751"/>
                  </a:lnTo>
                  <a:lnTo>
                    <a:pt x="533" y="774"/>
                  </a:lnTo>
                  <a:lnTo>
                    <a:pt x="575" y="799"/>
                  </a:lnTo>
                  <a:lnTo>
                    <a:pt x="615" y="826"/>
                  </a:lnTo>
                  <a:lnTo>
                    <a:pt x="654" y="854"/>
                  </a:lnTo>
                  <a:lnTo>
                    <a:pt x="692" y="884"/>
                  </a:lnTo>
                  <a:lnTo>
                    <a:pt x="727" y="916"/>
                  </a:lnTo>
                  <a:lnTo>
                    <a:pt x="763" y="949"/>
                  </a:lnTo>
                  <a:lnTo>
                    <a:pt x="796" y="984"/>
                  </a:lnTo>
                  <a:lnTo>
                    <a:pt x="828" y="1020"/>
                  </a:lnTo>
                  <a:lnTo>
                    <a:pt x="858" y="1058"/>
                  </a:lnTo>
                  <a:lnTo>
                    <a:pt x="887" y="1096"/>
                  </a:lnTo>
                  <a:lnTo>
                    <a:pt x="914" y="1137"/>
                  </a:lnTo>
                  <a:lnTo>
                    <a:pt x="939" y="1178"/>
                  </a:lnTo>
                  <a:lnTo>
                    <a:pt x="962" y="1221"/>
                  </a:lnTo>
                  <a:lnTo>
                    <a:pt x="983" y="1264"/>
                  </a:lnTo>
                  <a:lnTo>
                    <a:pt x="1003" y="1310"/>
                  </a:lnTo>
                  <a:lnTo>
                    <a:pt x="1021" y="1355"/>
                  </a:lnTo>
                  <a:lnTo>
                    <a:pt x="1036" y="1402"/>
                  </a:lnTo>
                  <a:lnTo>
                    <a:pt x="1049" y="1450"/>
                  </a:lnTo>
                  <a:lnTo>
                    <a:pt x="1060" y="1498"/>
                  </a:lnTo>
                  <a:lnTo>
                    <a:pt x="1069" y="1548"/>
                  </a:lnTo>
                  <a:lnTo>
                    <a:pt x="1075" y="1598"/>
                  </a:lnTo>
                  <a:lnTo>
                    <a:pt x="1081" y="1649"/>
                  </a:lnTo>
                  <a:lnTo>
                    <a:pt x="1080" y="1653"/>
                  </a:lnTo>
                  <a:lnTo>
                    <a:pt x="1080" y="1656"/>
                  </a:lnTo>
                  <a:lnTo>
                    <a:pt x="1081" y="1663"/>
                  </a:lnTo>
                  <a:lnTo>
                    <a:pt x="1082" y="1670"/>
                  </a:lnTo>
                  <a:lnTo>
                    <a:pt x="1085" y="1681"/>
                  </a:lnTo>
                  <a:lnTo>
                    <a:pt x="1090" y="1690"/>
                  </a:lnTo>
                  <a:lnTo>
                    <a:pt x="1096" y="1697"/>
                  </a:lnTo>
                  <a:lnTo>
                    <a:pt x="1103" y="1704"/>
                  </a:lnTo>
                  <a:lnTo>
                    <a:pt x="1111" y="1710"/>
                  </a:lnTo>
                  <a:lnTo>
                    <a:pt x="1120" y="1714"/>
                  </a:lnTo>
                  <a:lnTo>
                    <a:pt x="1130" y="1716"/>
                  </a:lnTo>
                  <a:lnTo>
                    <a:pt x="1140" y="1717"/>
                  </a:lnTo>
                  <a:lnTo>
                    <a:pt x="1655" y="1717"/>
                  </a:lnTo>
                  <a:lnTo>
                    <a:pt x="1665" y="1716"/>
                  </a:lnTo>
                  <a:lnTo>
                    <a:pt x="1676" y="1713"/>
                  </a:lnTo>
                  <a:lnTo>
                    <a:pt x="1686" y="1709"/>
                  </a:lnTo>
                  <a:lnTo>
                    <a:pt x="1695" y="1703"/>
                  </a:lnTo>
                  <a:lnTo>
                    <a:pt x="1702" y="1696"/>
                  </a:lnTo>
                  <a:lnTo>
                    <a:pt x="1708" y="1687"/>
                  </a:lnTo>
                  <a:lnTo>
                    <a:pt x="1712" y="1676"/>
                  </a:lnTo>
                  <a:lnTo>
                    <a:pt x="1715" y="1666"/>
                  </a:lnTo>
                  <a:lnTo>
                    <a:pt x="1715" y="1666"/>
                  </a:lnTo>
                  <a:lnTo>
                    <a:pt x="1715" y="1666"/>
                  </a:lnTo>
                  <a:lnTo>
                    <a:pt x="1715" y="1661"/>
                  </a:lnTo>
                  <a:lnTo>
                    <a:pt x="1716" y="1656"/>
                  </a:lnTo>
                  <a:lnTo>
                    <a:pt x="1715" y="1649"/>
                  </a:lnTo>
                  <a:lnTo>
                    <a:pt x="1714" y="1643"/>
                  </a:lnTo>
                  <a:lnTo>
                    <a:pt x="1714" y="1642"/>
                  </a:lnTo>
                  <a:lnTo>
                    <a:pt x="1714" y="1642"/>
                  </a:lnTo>
                  <a:lnTo>
                    <a:pt x="1709" y="1560"/>
                  </a:lnTo>
                  <a:lnTo>
                    <a:pt x="1699" y="1478"/>
                  </a:lnTo>
                  <a:lnTo>
                    <a:pt x="1686" y="1398"/>
                  </a:lnTo>
                  <a:lnTo>
                    <a:pt x="1669" y="1318"/>
                  </a:lnTo>
                  <a:lnTo>
                    <a:pt x="1648" y="1241"/>
                  </a:lnTo>
                  <a:lnTo>
                    <a:pt x="1625" y="1164"/>
                  </a:lnTo>
                  <a:lnTo>
                    <a:pt x="1598" y="1089"/>
                  </a:lnTo>
                  <a:lnTo>
                    <a:pt x="1566" y="1016"/>
                  </a:lnTo>
                  <a:lnTo>
                    <a:pt x="1533" y="945"/>
                  </a:lnTo>
                  <a:lnTo>
                    <a:pt x="1495" y="875"/>
                  </a:lnTo>
                  <a:lnTo>
                    <a:pt x="1456" y="808"/>
                  </a:lnTo>
                  <a:lnTo>
                    <a:pt x="1412" y="743"/>
                  </a:lnTo>
                  <a:lnTo>
                    <a:pt x="1367" y="680"/>
                  </a:lnTo>
                  <a:lnTo>
                    <a:pt x="1318" y="618"/>
                  </a:lnTo>
                  <a:lnTo>
                    <a:pt x="1267" y="559"/>
                  </a:lnTo>
                  <a:lnTo>
                    <a:pt x="1213" y="502"/>
                  </a:lnTo>
                  <a:lnTo>
                    <a:pt x="1156" y="449"/>
                  </a:lnTo>
                  <a:lnTo>
                    <a:pt x="1098" y="397"/>
                  </a:lnTo>
                  <a:lnTo>
                    <a:pt x="1037" y="348"/>
                  </a:lnTo>
                  <a:lnTo>
                    <a:pt x="973" y="303"/>
                  </a:lnTo>
                  <a:lnTo>
                    <a:pt x="908" y="260"/>
                  </a:lnTo>
                  <a:lnTo>
                    <a:pt x="841" y="220"/>
                  </a:lnTo>
                  <a:lnTo>
                    <a:pt x="771" y="183"/>
                  </a:lnTo>
                  <a:lnTo>
                    <a:pt x="700" y="149"/>
                  </a:lnTo>
                  <a:lnTo>
                    <a:pt x="627" y="119"/>
                  </a:lnTo>
                  <a:lnTo>
                    <a:pt x="552" y="91"/>
                  </a:lnTo>
                  <a:lnTo>
                    <a:pt x="477" y="67"/>
                  </a:lnTo>
                  <a:lnTo>
                    <a:pt x="399" y="47"/>
                  </a:lnTo>
                  <a:lnTo>
                    <a:pt x="320" y="29"/>
                  </a:lnTo>
                  <a:lnTo>
                    <a:pt x="239" y="16"/>
                  </a:lnTo>
                  <a:lnTo>
                    <a:pt x="157" y="7"/>
                  </a:lnTo>
                  <a:lnTo>
                    <a:pt x="75" y="2"/>
                  </a:lnTo>
                  <a:lnTo>
                    <a:pt x="68" y="0"/>
                  </a:lnTo>
                  <a:lnTo>
                    <a:pt x="61" y="0"/>
                  </a:lnTo>
                  <a:lnTo>
                    <a:pt x="56" y="0"/>
                  </a:lnTo>
                  <a:lnTo>
                    <a:pt x="52" y="1"/>
                  </a:lnTo>
                  <a:lnTo>
                    <a:pt x="40" y="3"/>
                  </a:lnTo>
                  <a:lnTo>
                    <a:pt x="31" y="8"/>
                  </a:lnTo>
                  <a:lnTo>
                    <a:pt x="22" y="14"/>
                  </a:lnTo>
                  <a:lnTo>
                    <a:pt x="15" y="21"/>
                  </a:lnTo>
                  <a:lnTo>
                    <a:pt x="8" y="29"/>
                  </a:lnTo>
                  <a:lnTo>
                    <a:pt x="4" y="40"/>
                  </a:lnTo>
                  <a:lnTo>
                    <a:pt x="1" y="50"/>
                  </a:lnTo>
                  <a:lnTo>
                    <a:pt x="0" y="61"/>
                  </a:lnTo>
                  <a:lnTo>
                    <a:pt x="0" y="574"/>
                  </a:lnTo>
                  <a:lnTo>
                    <a:pt x="0" y="580"/>
                  </a:lnTo>
                  <a:lnTo>
                    <a:pt x="1" y="587"/>
                  </a:lnTo>
                  <a:lnTo>
                    <a:pt x="2" y="592"/>
                  </a:lnTo>
                  <a:lnTo>
                    <a:pt x="4" y="597"/>
                  </a:lnTo>
                  <a:lnTo>
                    <a:pt x="9" y="607"/>
                  </a:lnTo>
                  <a:lnTo>
                    <a:pt x="15" y="616"/>
                  </a:lnTo>
                  <a:lnTo>
                    <a:pt x="23" y="623"/>
                  </a:lnTo>
                  <a:lnTo>
                    <a:pt x="32" y="629"/>
                  </a:lnTo>
                  <a:lnTo>
                    <a:pt x="37" y="631"/>
                  </a:lnTo>
                  <a:lnTo>
                    <a:pt x="42" y="633"/>
                  </a:lnTo>
                  <a:lnTo>
                    <a:pt x="49" y="634"/>
                  </a:lnTo>
                  <a:lnTo>
                    <a:pt x="54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D3105FD-B5F9-425B-BC86-AC6C21D90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975" y="2333625"/>
              <a:ext cx="908050" cy="908050"/>
            </a:xfrm>
            <a:custGeom>
              <a:avLst/>
              <a:gdLst>
                <a:gd name="T0" fmla="*/ 58 w 1716"/>
                <a:gd name="T1" fmla="*/ 635 h 1717"/>
                <a:gd name="T2" fmla="*/ 62 w 1716"/>
                <a:gd name="T3" fmla="*/ 635 h 1717"/>
                <a:gd name="T4" fmla="*/ 163 w 1716"/>
                <a:gd name="T5" fmla="*/ 646 h 1717"/>
                <a:gd name="T6" fmla="*/ 261 w 1716"/>
                <a:gd name="T7" fmla="*/ 666 h 1717"/>
                <a:gd name="T8" fmla="*/ 355 w 1716"/>
                <a:gd name="T9" fmla="*/ 694 h 1717"/>
                <a:gd name="T10" fmla="*/ 446 w 1716"/>
                <a:gd name="T11" fmla="*/ 730 h 1717"/>
                <a:gd name="T12" fmla="*/ 533 w 1716"/>
                <a:gd name="T13" fmla="*/ 774 h 1717"/>
                <a:gd name="T14" fmla="*/ 615 w 1716"/>
                <a:gd name="T15" fmla="*/ 826 h 1717"/>
                <a:gd name="T16" fmla="*/ 692 w 1716"/>
                <a:gd name="T17" fmla="*/ 884 h 1717"/>
                <a:gd name="T18" fmla="*/ 763 w 1716"/>
                <a:gd name="T19" fmla="*/ 949 h 1717"/>
                <a:gd name="T20" fmla="*/ 829 w 1716"/>
                <a:gd name="T21" fmla="*/ 1020 h 1717"/>
                <a:gd name="T22" fmla="*/ 887 w 1716"/>
                <a:gd name="T23" fmla="*/ 1096 h 1717"/>
                <a:gd name="T24" fmla="*/ 939 w 1716"/>
                <a:gd name="T25" fmla="*/ 1178 h 1717"/>
                <a:gd name="T26" fmla="*/ 984 w 1716"/>
                <a:gd name="T27" fmla="*/ 1264 h 1717"/>
                <a:gd name="T28" fmla="*/ 1021 w 1716"/>
                <a:gd name="T29" fmla="*/ 1355 h 1717"/>
                <a:gd name="T30" fmla="*/ 1049 w 1716"/>
                <a:gd name="T31" fmla="*/ 1450 h 1717"/>
                <a:gd name="T32" fmla="*/ 1069 w 1716"/>
                <a:gd name="T33" fmla="*/ 1548 h 1717"/>
                <a:gd name="T34" fmla="*/ 1080 w 1716"/>
                <a:gd name="T35" fmla="*/ 1649 h 1717"/>
                <a:gd name="T36" fmla="*/ 1079 w 1716"/>
                <a:gd name="T37" fmla="*/ 1656 h 1717"/>
                <a:gd name="T38" fmla="*/ 1081 w 1716"/>
                <a:gd name="T39" fmla="*/ 1670 h 1717"/>
                <a:gd name="T40" fmla="*/ 1090 w 1716"/>
                <a:gd name="T41" fmla="*/ 1690 h 1717"/>
                <a:gd name="T42" fmla="*/ 1103 w 1716"/>
                <a:gd name="T43" fmla="*/ 1704 h 1717"/>
                <a:gd name="T44" fmla="*/ 1120 w 1716"/>
                <a:gd name="T45" fmla="*/ 1714 h 1717"/>
                <a:gd name="T46" fmla="*/ 1141 w 1716"/>
                <a:gd name="T47" fmla="*/ 1717 h 1717"/>
                <a:gd name="T48" fmla="*/ 1666 w 1716"/>
                <a:gd name="T49" fmla="*/ 1716 h 1717"/>
                <a:gd name="T50" fmla="*/ 1685 w 1716"/>
                <a:gd name="T51" fmla="*/ 1709 h 1717"/>
                <a:gd name="T52" fmla="*/ 1702 w 1716"/>
                <a:gd name="T53" fmla="*/ 1696 h 1717"/>
                <a:gd name="T54" fmla="*/ 1712 w 1716"/>
                <a:gd name="T55" fmla="*/ 1676 h 1717"/>
                <a:gd name="T56" fmla="*/ 1715 w 1716"/>
                <a:gd name="T57" fmla="*/ 1666 h 1717"/>
                <a:gd name="T58" fmla="*/ 1716 w 1716"/>
                <a:gd name="T59" fmla="*/ 1661 h 1717"/>
                <a:gd name="T60" fmla="*/ 1716 w 1716"/>
                <a:gd name="T61" fmla="*/ 1649 h 1717"/>
                <a:gd name="T62" fmla="*/ 1714 w 1716"/>
                <a:gd name="T63" fmla="*/ 1642 h 1717"/>
                <a:gd name="T64" fmla="*/ 1709 w 1716"/>
                <a:gd name="T65" fmla="*/ 1560 h 1717"/>
                <a:gd name="T66" fmla="*/ 1687 w 1716"/>
                <a:gd name="T67" fmla="*/ 1398 h 1717"/>
                <a:gd name="T68" fmla="*/ 1649 w 1716"/>
                <a:gd name="T69" fmla="*/ 1241 h 1717"/>
                <a:gd name="T70" fmla="*/ 1597 w 1716"/>
                <a:gd name="T71" fmla="*/ 1089 h 1717"/>
                <a:gd name="T72" fmla="*/ 1533 w 1716"/>
                <a:gd name="T73" fmla="*/ 945 h 1717"/>
                <a:gd name="T74" fmla="*/ 1456 w 1716"/>
                <a:gd name="T75" fmla="*/ 808 h 1717"/>
                <a:gd name="T76" fmla="*/ 1367 w 1716"/>
                <a:gd name="T77" fmla="*/ 680 h 1717"/>
                <a:gd name="T78" fmla="*/ 1267 w 1716"/>
                <a:gd name="T79" fmla="*/ 559 h 1717"/>
                <a:gd name="T80" fmla="*/ 1156 w 1716"/>
                <a:gd name="T81" fmla="*/ 449 h 1717"/>
                <a:gd name="T82" fmla="*/ 1037 w 1716"/>
                <a:gd name="T83" fmla="*/ 348 h 1717"/>
                <a:gd name="T84" fmla="*/ 908 w 1716"/>
                <a:gd name="T85" fmla="*/ 260 h 1717"/>
                <a:gd name="T86" fmla="*/ 772 w 1716"/>
                <a:gd name="T87" fmla="*/ 183 h 1717"/>
                <a:gd name="T88" fmla="*/ 627 w 1716"/>
                <a:gd name="T89" fmla="*/ 119 h 1717"/>
                <a:gd name="T90" fmla="*/ 476 w 1716"/>
                <a:gd name="T91" fmla="*/ 67 h 1717"/>
                <a:gd name="T92" fmla="*/ 320 w 1716"/>
                <a:gd name="T93" fmla="*/ 29 h 1717"/>
                <a:gd name="T94" fmla="*/ 158 w 1716"/>
                <a:gd name="T95" fmla="*/ 7 h 1717"/>
                <a:gd name="T96" fmla="*/ 68 w 1716"/>
                <a:gd name="T97" fmla="*/ 0 h 1717"/>
                <a:gd name="T98" fmla="*/ 57 w 1716"/>
                <a:gd name="T99" fmla="*/ 0 h 1717"/>
                <a:gd name="T100" fmla="*/ 41 w 1716"/>
                <a:gd name="T101" fmla="*/ 3 h 1717"/>
                <a:gd name="T102" fmla="*/ 22 w 1716"/>
                <a:gd name="T103" fmla="*/ 14 h 1717"/>
                <a:gd name="T104" fmla="*/ 9 w 1716"/>
                <a:gd name="T105" fmla="*/ 29 h 1717"/>
                <a:gd name="T106" fmla="*/ 1 w 1716"/>
                <a:gd name="T107" fmla="*/ 50 h 1717"/>
                <a:gd name="T108" fmla="*/ 0 w 1716"/>
                <a:gd name="T109" fmla="*/ 574 h 1717"/>
                <a:gd name="T110" fmla="*/ 2 w 1716"/>
                <a:gd name="T111" fmla="*/ 587 h 1717"/>
                <a:gd name="T112" fmla="*/ 5 w 1716"/>
                <a:gd name="T113" fmla="*/ 597 h 1717"/>
                <a:gd name="T114" fmla="*/ 16 w 1716"/>
                <a:gd name="T115" fmla="*/ 616 h 1717"/>
                <a:gd name="T116" fmla="*/ 33 w 1716"/>
                <a:gd name="T117" fmla="*/ 629 h 1717"/>
                <a:gd name="T118" fmla="*/ 43 w 1716"/>
                <a:gd name="T119" fmla="*/ 633 h 1717"/>
                <a:gd name="T120" fmla="*/ 55 w 1716"/>
                <a:gd name="T121" fmla="*/ 635 h 1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6" h="1717">
                  <a:moveTo>
                    <a:pt x="55" y="635"/>
                  </a:moveTo>
                  <a:lnTo>
                    <a:pt x="58" y="635"/>
                  </a:lnTo>
                  <a:lnTo>
                    <a:pt x="61" y="635"/>
                  </a:lnTo>
                  <a:lnTo>
                    <a:pt x="62" y="635"/>
                  </a:lnTo>
                  <a:lnTo>
                    <a:pt x="112" y="639"/>
                  </a:lnTo>
                  <a:lnTo>
                    <a:pt x="163" y="646"/>
                  </a:lnTo>
                  <a:lnTo>
                    <a:pt x="212" y="654"/>
                  </a:lnTo>
                  <a:lnTo>
                    <a:pt x="261" y="666"/>
                  </a:lnTo>
                  <a:lnTo>
                    <a:pt x="309" y="679"/>
                  </a:lnTo>
                  <a:lnTo>
                    <a:pt x="355" y="694"/>
                  </a:lnTo>
                  <a:lnTo>
                    <a:pt x="402" y="711"/>
                  </a:lnTo>
                  <a:lnTo>
                    <a:pt x="446" y="730"/>
                  </a:lnTo>
                  <a:lnTo>
                    <a:pt x="491" y="751"/>
                  </a:lnTo>
                  <a:lnTo>
                    <a:pt x="533" y="774"/>
                  </a:lnTo>
                  <a:lnTo>
                    <a:pt x="575" y="799"/>
                  </a:lnTo>
                  <a:lnTo>
                    <a:pt x="615" y="826"/>
                  </a:lnTo>
                  <a:lnTo>
                    <a:pt x="655" y="854"/>
                  </a:lnTo>
                  <a:lnTo>
                    <a:pt x="692" y="884"/>
                  </a:lnTo>
                  <a:lnTo>
                    <a:pt x="728" y="916"/>
                  </a:lnTo>
                  <a:lnTo>
                    <a:pt x="763" y="949"/>
                  </a:lnTo>
                  <a:lnTo>
                    <a:pt x="796" y="984"/>
                  </a:lnTo>
                  <a:lnTo>
                    <a:pt x="829" y="1020"/>
                  </a:lnTo>
                  <a:lnTo>
                    <a:pt x="859" y="1058"/>
                  </a:lnTo>
                  <a:lnTo>
                    <a:pt x="887" y="1096"/>
                  </a:lnTo>
                  <a:lnTo>
                    <a:pt x="915" y="1137"/>
                  </a:lnTo>
                  <a:lnTo>
                    <a:pt x="939" y="1178"/>
                  </a:lnTo>
                  <a:lnTo>
                    <a:pt x="962" y="1221"/>
                  </a:lnTo>
                  <a:lnTo>
                    <a:pt x="984" y="1264"/>
                  </a:lnTo>
                  <a:lnTo>
                    <a:pt x="1004" y="1310"/>
                  </a:lnTo>
                  <a:lnTo>
                    <a:pt x="1021" y="1355"/>
                  </a:lnTo>
                  <a:lnTo>
                    <a:pt x="1036" y="1402"/>
                  </a:lnTo>
                  <a:lnTo>
                    <a:pt x="1049" y="1450"/>
                  </a:lnTo>
                  <a:lnTo>
                    <a:pt x="1060" y="1498"/>
                  </a:lnTo>
                  <a:lnTo>
                    <a:pt x="1069" y="1548"/>
                  </a:lnTo>
                  <a:lnTo>
                    <a:pt x="1076" y="1598"/>
                  </a:lnTo>
                  <a:lnTo>
                    <a:pt x="1080" y="1649"/>
                  </a:lnTo>
                  <a:lnTo>
                    <a:pt x="1080" y="1653"/>
                  </a:lnTo>
                  <a:lnTo>
                    <a:pt x="1079" y="1656"/>
                  </a:lnTo>
                  <a:lnTo>
                    <a:pt x="1080" y="1663"/>
                  </a:lnTo>
                  <a:lnTo>
                    <a:pt x="1081" y="1670"/>
                  </a:lnTo>
                  <a:lnTo>
                    <a:pt x="1085" y="1681"/>
                  </a:lnTo>
                  <a:lnTo>
                    <a:pt x="1090" y="1690"/>
                  </a:lnTo>
                  <a:lnTo>
                    <a:pt x="1096" y="1697"/>
                  </a:lnTo>
                  <a:lnTo>
                    <a:pt x="1103" y="1704"/>
                  </a:lnTo>
                  <a:lnTo>
                    <a:pt x="1111" y="1710"/>
                  </a:lnTo>
                  <a:lnTo>
                    <a:pt x="1120" y="1714"/>
                  </a:lnTo>
                  <a:lnTo>
                    <a:pt x="1130" y="1716"/>
                  </a:lnTo>
                  <a:lnTo>
                    <a:pt x="1141" y="1717"/>
                  </a:lnTo>
                  <a:lnTo>
                    <a:pt x="1655" y="1717"/>
                  </a:lnTo>
                  <a:lnTo>
                    <a:pt x="1666" y="1716"/>
                  </a:lnTo>
                  <a:lnTo>
                    <a:pt x="1676" y="1713"/>
                  </a:lnTo>
                  <a:lnTo>
                    <a:pt x="1685" y="1709"/>
                  </a:lnTo>
                  <a:lnTo>
                    <a:pt x="1695" y="1703"/>
                  </a:lnTo>
                  <a:lnTo>
                    <a:pt x="1702" y="1696"/>
                  </a:lnTo>
                  <a:lnTo>
                    <a:pt x="1708" y="1687"/>
                  </a:lnTo>
                  <a:lnTo>
                    <a:pt x="1712" y="1676"/>
                  </a:lnTo>
                  <a:lnTo>
                    <a:pt x="1715" y="1666"/>
                  </a:lnTo>
                  <a:lnTo>
                    <a:pt x="1715" y="1666"/>
                  </a:lnTo>
                  <a:lnTo>
                    <a:pt x="1715" y="1666"/>
                  </a:lnTo>
                  <a:lnTo>
                    <a:pt x="1716" y="1661"/>
                  </a:lnTo>
                  <a:lnTo>
                    <a:pt x="1716" y="1656"/>
                  </a:lnTo>
                  <a:lnTo>
                    <a:pt x="1716" y="1649"/>
                  </a:lnTo>
                  <a:lnTo>
                    <a:pt x="1714" y="1643"/>
                  </a:lnTo>
                  <a:lnTo>
                    <a:pt x="1714" y="1642"/>
                  </a:lnTo>
                  <a:lnTo>
                    <a:pt x="1714" y="1642"/>
                  </a:lnTo>
                  <a:lnTo>
                    <a:pt x="1709" y="1560"/>
                  </a:lnTo>
                  <a:lnTo>
                    <a:pt x="1700" y="1478"/>
                  </a:lnTo>
                  <a:lnTo>
                    <a:pt x="1687" y="1398"/>
                  </a:lnTo>
                  <a:lnTo>
                    <a:pt x="1669" y="1318"/>
                  </a:lnTo>
                  <a:lnTo>
                    <a:pt x="1649" y="1241"/>
                  </a:lnTo>
                  <a:lnTo>
                    <a:pt x="1625" y="1164"/>
                  </a:lnTo>
                  <a:lnTo>
                    <a:pt x="1597" y="1089"/>
                  </a:lnTo>
                  <a:lnTo>
                    <a:pt x="1567" y="1016"/>
                  </a:lnTo>
                  <a:lnTo>
                    <a:pt x="1533" y="945"/>
                  </a:lnTo>
                  <a:lnTo>
                    <a:pt x="1496" y="875"/>
                  </a:lnTo>
                  <a:lnTo>
                    <a:pt x="1456" y="808"/>
                  </a:lnTo>
                  <a:lnTo>
                    <a:pt x="1413" y="743"/>
                  </a:lnTo>
                  <a:lnTo>
                    <a:pt x="1367" y="680"/>
                  </a:lnTo>
                  <a:lnTo>
                    <a:pt x="1318" y="618"/>
                  </a:lnTo>
                  <a:lnTo>
                    <a:pt x="1267" y="559"/>
                  </a:lnTo>
                  <a:lnTo>
                    <a:pt x="1213" y="502"/>
                  </a:lnTo>
                  <a:lnTo>
                    <a:pt x="1156" y="449"/>
                  </a:lnTo>
                  <a:lnTo>
                    <a:pt x="1098" y="397"/>
                  </a:lnTo>
                  <a:lnTo>
                    <a:pt x="1037" y="348"/>
                  </a:lnTo>
                  <a:lnTo>
                    <a:pt x="973" y="303"/>
                  </a:lnTo>
                  <a:lnTo>
                    <a:pt x="908" y="260"/>
                  </a:lnTo>
                  <a:lnTo>
                    <a:pt x="841" y="220"/>
                  </a:lnTo>
                  <a:lnTo>
                    <a:pt x="772" y="183"/>
                  </a:lnTo>
                  <a:lnTo>
                    <a:pt x="700" y="149"/>
                  </a:lnTo>
                  <a:lnTo>
                    <a:pt x="627" y="119"/>
                  </a:lnTo>
                  <a:lnTo>
                    <a:pt x="552" y="91"/>
                  </a:lnTo>
                  <a:lnTo>
                    <a:pt x="476" y="67"/>
                  </a:lnTo>
                  <a:lnTo>
                    <a:pt x="399" y="47"/>
                  </a:lnTo>
                  <a:lnTo>
                    <a:pt x="320" y="29"/>
                  </a:lnTo>
                  <a:lnTo>
                    <a:pt x="240" y="16"/>
                  </a:lnTo>
                  <a:lnTo>
                    <a:pt x="158" y="7"/>
                  </a:lnTo>
                  <a:lnTo>
                    <a:pt x="75" y="2"/>
                  </a:lnTo>
                  <a:lnTo>
                    <a:pt x="68" y="0"/>
                  </a:lnTo>
                  <a:lnTo>
                    <a:pt x="61" y="0"/>
                  </a:lnTo>
                  <a:lnTo>
                    <a:pt x="57" y="0"/>
                  </a:lnTo>
                  <a:lnTo>
                    <a:pt x="52" y="1"/>
                  </a:lnTo>
                  <a:lnTo>
                    <a:pt x="41" y="3"/>
                  </a:lnTo>
                  <a:lnTo>
                    <a:pt x="31" y="8"/>
                  </a:lnTo>
                  <a:lnTo>
                    <a:pt x="22" y="14"/>
                  </a:lnTo>
                  <a:lnTo>
                    <a:pt x="15" y="21"/>
                  </a:lnTo>
                  <a:lnTo>
                    <a:pt x="9" y="29"/>
                  </a:lnTo>
                  <a:lnTo>
                    <a:pt x="4" y="40"/>
                  </a:lnTo>
                  <a:lnTo>
                    <a:pt x="1" y="50"/>
                  </a:lnTo>
                  <a:lnTo>
                    <a:pt x="0" y="61"/>
                  </a:lnTo>
                  <a:lnTo>
                    <a:pt x="0" y="574"/>
                  </a:lnTo>
                  <a:lnTo>
                    <a:pt x="1" y="580"/>
                  </a:lnTo>
                  <a:lnTo>
                    <a:pt x="2" y="587"/>
                  </a:lnTo>
                  <a:lnTo>
                    <a:pt x="3" y="592"/>
                  </a:lnTo>
                  <a:lnTo>
                    <a:pt x="5" y="597"/>
                  </a:lnTo>
                  <a:lnTo>
                    <a:pt x="9" y="607"/>
                  </a:lnTo>
                  <a:lnTo>
                    <a:pt x="16" y="616"/>
                  </a:lnTo>
                  <a:lnTo>
                    <a:pt x="24" y="623"/>
                  </a:lnTo>
                  <a:lnTo>
                    <a:pt x="33" y="629"/>
                  </a:lnTo>
                  <a:lnTo>
                    <a:pt x="38" y="631"/>
                  </a:lnTo>
                  <a:lnTo>
                    <a:pt x="43" y="633"/>
                  </a:lnTo>
                  <a:lnTo>
                    <a:pt x="48" y="634"/>
                  </a:lnTo>
                  <a:lnTo>
                    <a:pt x="55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54E8BF73-BEBF-442A-8E49-17B28DCB9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2925" y="3241675"/>
              <a:ext cx="908050" cy="909638"/>
            </a:xfrm>
            <a:custGeom>
              <a:avLst/>
              <a:gdLst>
                <a:gd name="T0" fmla="*/ 1558 w 1716"/>
                <a:gd name="T1" fmla="*/ 1711 h 1718"/>
                <a:gd name="T2" fmla="*/ 1396 w 1716"/>
                <a:gd name="T3" fmla="*/ 1688 h 1718"/>
                <a:gd name="T4" fmla="*/ 1239 w 1716"/>
                <a:gd name="T5" fmla="*/ 1651 h 1718"/>
                <a:gd name="T6" fmla="*/ 1089 w 1716"/>
                <a:gd name="T7" fmla="*/ 1599 h 1718"/>
                <a:gd name="T8" fmla="*/ 944 w 1716"/>
                <a:gd name="T9" fmla="*/ 1535 h 1718"/>
                <a:gd name="T10" fmla="*/ 807 w 1716"/>
                <a:gd name="T11" fmla="*/ 1458 h 1718"/>
                <a:gd name="T12" fmla="*/ 679 w 1716"/>
                <a:gd name="T13" fmla="*/ 1369 h 1718"/>
                <a:gd name="T14" fmla="*/ 558 w 1716"/>
                <a:gd name="T15" fmla="*/ 1268 h 1718"/>
                <a:gd name="T16" fmla="*/ 448 w 1716"/>
                <a:gd name="T17" fmla="*/ 1158 h 1718"/>
                <a:gd name="T18" fmla="*/ 349 w 1716"/>
                <a:gd name="T19" fmla="*/ 1038 h 1718"/>
                <a:gd name="T20" fmla="*/ 260 w 1716"/>
                <a:gd name="T21" fmla="*/ 910 h 1718"/>
                <a:gd name="T22" fmla="*/ 183 w 1716"/>
                <a:gd name="T23" fmla="*/ 773 h 1718"/>
                <a:gd name="T24" fmla="*/ 118 w 1716"/>
                <a:gd name="T25" fmla="*/ 628 h 1718"/>
                <a:gd name="T26" fmla="*/ 67 w 1716"/>
                <a:gd name="T27" fmla="*/ 477 h 1718"/>
                <a:gd name="T28" fmla="*/ 29 w 1716"/>
                <a:gd name="T29" fmla="*/ 320 h 1718"/>
                <a:gd name="T30" fmla="*/ 7 w 1716"/>
                <a:gd name="T31" fmla="*/ 158 h 1718"/>
                <a:gd name="T32" fmla="*/ 0 w 1716"/>
                <a:gd name="T33" fmla="*/ 68 h 1718"/>
                <a:gd name="T34" fmla="*/ 0 w 1716"/>
                <a:gd name="T35" fmla="*/ 57 h 1718"/>
                <a:gd name="T36" fmla="*/ 4 w 1716"/>
                <a:gd name="T37" fmla="*/ 40 h 1718"/>
                <a:gd name="T38" fmla="*/ 14 w 1716"/>
                <a:gd name="T39" fmla="*/ 22 h 1718"/>
                <a:gd name="T40" fmla="*/ 29 w 1716"/>
                <a:gd name="T41" fmla="*/ 9 h 1718"/>
                <a:gd name="T42" fmla="*/ 50 w 1716"/>
                <a:gd name="T43" fmla="*/ 1 h 1718"/>
                <a:gd name="T44" fmla="*/ 575 w 1716"/>
                <a:gd name="T45" fmla="*/ 0 h 1718"/>
                <a:gd name="T46" fmla="*/ 586 w 1716"/>
                <a:gd name="T47" fmla="*/ 1 h 1718"/>
                <a:gd name="T48" fmla="*/ 597 w 1716"/>
                <a:gd name="T49" fmla="*/ 4 h 1718"/>
                <a:gd name="T50" fmla="*/ 615 w 1716"/>
                <a:gd name="T51" fmla="*/ 16 h 1718"/>
                <a:gd name="T52" fmla="*/ 628 w 1716"/>
                <a:gd name="T53" fmla="*/ 33 h 1718"/>
                <a:gd name="T54" fmla="*/ 632 w 1716"/>
                <a:gd name="T55" fmla="*/ 44 h 1718"/>
                <a:gd name="T56" fmla="*/ 634 w 1716"/>
                <a:gd name="T57" fmla="*/ 55 h 1718"/>
                <a:gd name="T58" fmla="*/ 634 w 1716"/>
                <a:gd name="T59" fmla="*/ 58 h 1718"/>
                <a:gd name="T60" fmla="*/ 635 w 1716"/>
                <a:gd name="T61" fmla="*/ 62 h 1718"/>
                <a:gd name="T62" fmla="*/ 645 w 1716"/>
                <a:gd name="T63" fmla="*/ 163 h 1718"/>
                <a:gd name="T64" fmla="*/ 665 w 1716"/>
                <a:gd name="T65" fmla="*/ 261 h 1718"/>
                <a:gd name="T66" fmla="*/ 693 w 1716"/>
                <a:gd name="T67" fmla="*/ 356 h 1718"/>
                <a:gd name="T68" fmla="*/ 729 w 1716"/>
                <a:gd name="T69" fmla="*/ 447 h 1718"/>
                <a:gd name="T70" fmla="*/ 773 w 1716"/>
                <a:gd name="T71" fmla="*/ 534 h 1718"/>
                <a:gd name="T72" fmla="*/ 825 w 1716"/>
                <a:gd name="T73" fmla="*/ 616 h 1718"/>
                <a:gd name="T74" fmla="*/ 883 w 1716"/>
                <a:gd name="T75" fmla="*/ 693 h 1718"/>
                <a:gd name="T76" fmla="*/ 948 w 1716"/>
                <a:gd name="T77" fmla="*/ 764 h 1718"/>
                <a:gd name="T78" fmla="*/ 1019 w 1716"/>
                <a:gd name="T79" fmla="*/ 830 h 1718"/>
                <a:gd name="T80" fmla="*/ 1095 w 1716"/>
                <a:gd name="T81" fmla="*/ 888 h 1718"/>
                <a:gd name="T82" fmla="*/ 1177 w 1716"/>
                <a:gd name="T83" fmla="*/ 940 h 1718"/>
                <a:gd name="T84" fmla="*/ 1263 w 1716"/>
                <a:gd name="T85" fmla="*/ 985 h 1718"/>
                <a:gd name="T86" fmla="*/ 1354 w 1716"/>
                <a:gd name="T87" fmla="*/ 1022 h 1718"/>
                <a:gd name="T88" fmla="*/ 1449 w 1716"/>
                <a:gd name="T89" fmla="*/ 1050 h 1718"/>
                <a:gd name="T90" fmla="*/ 1546 w 1716"/>
                <a:gd name="T91" fmla="*/ 1071 h 1718"/>
                <a:gd name="T92" fmla="*/ 1647 w 1716"/>
                <a:gd name="T93" fmla="*/ 1082 h 1718"/>
                <a:gd name="T94" fmla="*/ 1655 w 1716"/>
                <a:gd name="T95" fmla="*/ 1081 h 1718"/>
                <a:gd name="T96" fmla="*/ 1668 w 1716"/>
                <a:gd name="T97" fmla="*/ 1083 h 1718"/>
                <a:gd name="T98" fmla="*/ 1688 w 1716"/>
                <a:gd name="T99" fmla="*/ 1091 h 1718"/>
                <a:gd name="T100" fmla="*/ 1702 w 1716"/>
                <a:gd name="T101" fmla="*/ 1104 h 1718"/>
                <a:gd name="T102" fmla="*/ 1712 w 1716"/>
                <a:gd name="T103" fmla="*/ 1121 h 1718"/>
                <a:gd name="T104" fmla="*/ 1716 w 1716"/>
                <a:gd name="T105" fmla="*/ 1143 h 1718"/>
                <a:gd name="T106" fmla="*/ 1715 w 1716"/>
                <a:gd name="T107" fmla="*/ 1668 h 1718"/>
                <a:gd name="T108" fmla="*/ 1707 w 1716"/>
                <a:gd name="T109" fmla="*/ 1688 h 1718"/>
                <a:gd name="T110" fmla="*/ 1694 w 1716"/>
                <a:gd name="T111" fmla="*/ 1704 h 1718"/>
                <a:gd name="T112" fmla="*/ 1675 w 1716"/>
                <a:gd name="T113" fmla="*/ 1714 h 1718"/>
                <a:gd name="T114" fmla="*/ 1664 w 1716"/>
                <a:gd name="T115" fmla="*/ 1717 h 1718"/>
                <a:gd name="T116" fmla="*/ 1659 w 1716"/>
                <a:gd name="T117" fmla="*/ 1718 h 1718"/>
                <a:gd name="T118" fmla="*/ 1648 w 1716"/>
                <a:gd name="T119" fmla="*/ 1717 h 1718"/>
                <a:gd name="T120" fmla="*/ 1641 w 1716"/>
                <a:gd name="T121" fmla="*/ 1716 h 1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6" h="1718">
                  <a:moveTo>
                    <a:pt x="1641" y="1716"/>
                  </a:moveTo>
                  <a:lnTo>
                    <a:pt x="1558" y="1711"/>
                  </a:lnTo>
                  <a:lnTo>
                    <a:pt x="1476" y="1702"/>
                  </a:lnTo>
                  <a:lnTo>
                    <a:pt x="1396" y="1688"/>
                  </a:lnTo>
                  <a:lnTo>
                    <a:pt x="1317" y="1671"/>
                  </a:lnTo>
                  <a:lnTo>
                    <a:pt x="1239" y="1651"/>
                  </a:lnTo>
                  <a:lnTo>
                    <a:pt x="1163" y="1627"/>
                  </a:lnTo>
                  <a:lnTo>
                    <a:pt x="1089" y="1599"/>
                  </a:lnTo>
                  <a:lnTo>
                    <a:pt x="1016" y="1569"/>
                  </a:lnTo>
                  <a:lnTo>
                    <a:pt x="944" y="1535"/>
                  </a:lnTo>
                  <a:lnTo>
                    <a:pt x="875" y="1498"/>
                  </a:lnTo>
                  <a:lnTo>
                    <a:pt x="807" y="1458"/>
                  </a:lnTo>
                  <a:lnTo>
                    <a:pt x="742" y="1414"/>
                  </a:lnTo>
                  <a:lnTo>
                    <a:pt x="679" y="1369"/>
                  </a:lnTo>
                  <a:lnTo>
                    <a:pt x="617" y="1320"/>
                  </a:lnTo>
                  <a:lnTo>
                    <a:pt x="558" y="1268"/>
                  </a:lnTo>
                  <a:lnTo>
                    <a:pt x="503" y="1215"/>
                  </a:lnTo>
                  <a:lnTo>
                    <a:pt x="448" y="1158"/>
                  </a:lnTo>
                  <a:lnTo>
                    <a:pt x="398" y="1099"/>
                  </a:lnTo>
                  <a:lnTo>
                    <a:pt x="349" y="1038"/>
                  </a:lnTo>
                  <a:lnTo>
                    <a:pt x="303" y="974"/>
                  </a:lnTo>
                  <a:lnTo>
                    <a:pt x="260" y="910"/>
                  </a:lnTo>
                  <a:lnTo>
                    <a:pt x="220" y="842"/>
                  </a:lnTo>
                  <a:lnTo>
                    <a:pt x="183" y="773"/>
                  </a:lnTo>
                  <a:lnTo>
                    <a:pt x="149" y="701"/>
                  </a:lnTo>
                  <a:lnTo>
                    <a:pt x="118" y="628"/>
                  </a:lnTo>
                  <a:lnTo>
                    <a:pt x="91" y="553"/>
                  </a:lnTo>
                  <a:lnTo>
                    <a:pt x="67" y="477"/>
                  </a:lnTo>
                  <a:lnTo>
                    <a:pt x="47" y="399"/>
                  </a:lnTo>
                  <a:lnTo>
                    <a:pt x="29" y="320"/>
                  </a:lnTo>
                  <a:lnTo>
                    <a:pt x="16" y="239"/>
                  </a:lnTo>
                  <a:lnTo>
                    <a:pt x="7" y="158"/>
                  </a:lnTo>
                  <a:lnTo>
                    <a:pt x="2" y="75"/>
                  </a:lnTo>
                  <a:lnTo>
                    <a:pt x="0" y="68"/>
                  </a:lnTo>
                  <a:lnTo>
                    <a:pt x="0" y="61"/>
                  </a:lnTo>
                  <a:lnTo>
                    <a:pt x="0" y="57"/>
                  </a:lnTo>
                  <a:lnTo>
                    <a:pt x="1" y="52"/>
                  </a:lnTo>
                  <a:lnTo>
                    <a:pt x="4" y="40"/>
                  </a:lnTo>
                  <a:lnTo>
                    <a:pt x="8" y="31"/>
                  </a:lnTo>
                  <a:lnTo>
                    <a:pt x="14" y="22"/>
                  </a:lnTo>
                  <a:lnTo>
                    <a:pt x="21" y="15"/>
                  </a:lnTo>
                  <a:lnTo>
                    <a:pt x="29" y="9"/>
                  </a:lnTo>
                  <a:lnTo>
                    <a:pt x="39" y="4"/>
                  </a:lnTo>
                  <a:lnTo>
                    <a:pt x="50" y="1"/>
                  </a:lnTo>
                  <a:lnTo>
                    <a:pt x="61" y="0"/>
                  </a:lnTo>
                  <a:lnTo>
                    <a:pt x="575" y="0"/>
                  </a:lnTo>
                  <a:lnTo>
                    <a:pt x="580" y="1"/>
                  </a:lnTo>
                  <a:lnTo>
                    <a:pt x="586" y="1"/>
                  </a:lnTo>
                  <a:lnTo>
                    <a:pt x="591" y="3"/>
                  </a:lnTo>
                  <a:lnTo>
                    <a:pt x="597" y="4"/>
                  </a:lnTo>
                  <a:lnTo>
                    <a:pt x="606" y="9"/>
                  </a:lnTo>
                  <a:lnTo>
                    <a:pt x="615" y="16"/>
                  </a:lnTo>
                  <a:lnTo>
                    <a:pt x="622" y="24"/>
                  </a:lnTo>
                  <a:lnTo>
                    <a:pt x="628" y="33"/>
                  </a:lnTo>
                  <a:lnTo>
                    <a:pt x="630" y="38"/>
                  </a:lnTo>
                  <a:lnTo>
                    <a:pt x="632" y="44"/>
                  </a:lnTo>
                  <a:lnTo>
                    <a:pt x="633" y="49"/>
                  </a:lnTo>
                  <a:lnTo>
                    <a:pt x="634" y="55"/>
                  </a:lnTo>
                  <a:lnTo>
                    <a:pt x="634" y="55"/>
                  </a:lnTo>
                  <a:lnTo>
                    <a:pt x="634" y="58"/>
                  </a:lnTo>
                  <a:lnTo>
                    <a:pt x="635" y="61"/>
                  </a:lnTo>
                  <a:lnTo>
                    <a:pt x="635" y="62"/>
                  </a:lnTo>
                  <a:lnTo>
                    <a:pt x="639" y="112"/>
                  </a:lnTo>
                  <a:lnTo>
                    <a:pt x="645" y="163"/>
                  </a:lnTo>
                  <a:lnTo>
                    <a:pt x="654" y="212"/>
                  </a:lnTo>
                  <a:lnTo>
                    <a:pt x="665" y="261"/>
                  </a:lnTo>
                  <a:lnTo>
                    <a:pt x="678" y="309"/>
                  </a:lnTo>
                  <a:lnTo>
                    <a:pt x="693" y="356"/>
                  </a:lnTo>
                  <a:lnTo>
                    <a:pt x="710" y="402"/>
                  </a:lnTo>
                  <a:lnTo>
                    <a:pt x="729" y="447"/>
                  </a:lnTo>
                  <a:lnTo>
                    <a:pt x="750" y="491"/>
                  </a:lnTo>
                  <a:lnTo>
                    <a:pt x="773" y="534"/>
                  </a:lnTo>
                  <a:lnTo>
                    <a:pt x="798" y="575"/>
                  </a:lnTo>
                  <a:lnTo>
                    <a:pt x="825" y="616"/>
                  </a:lnTo>
                  <a:lnTo>
                    <a:pt x="853" y="655"/>
                  </a:lnTo>
                  <a:lnTo>
                    <a:pt x="883" y="693"/>
                  </a:lnTo>
                  <a:lnTo>
                    <a:pt x="915" y="729"/>
                  </a:lnTo>
                  <a:lnTo>
                    <a:pt x="948" y="764"/>
                  </a:lnTo>
                  <a:lnTo>
                    <a:pt x="982" y="797"/>
                  </a:lnTo>
                  <a:lnTo>
                    <a:pt x="1019" y="830"/>
                  </a:lnTo>
                  <a:lnTo>
                    <a:pt x="1056" y="860"/>
                  </a:lnTo>
                  <a:lnTo>
                    <a:pt x="1095" y="888"/>
                  </a:lnTo>
                  <a:lnTo>
                    <a:pt x="1135" y="915"/>
                  </a:lnTo>
                  <a:lnTo>
                    <a:pt x="1177" y="940"/>
                  </a:lnTo>
                  <a:lnTo>
                    <a:pt x="1219" y="963"/>
                  </a:lnTo>
                  <a:lnTo>
                    <a:pt x="1263" y="985"/>
                  </a:lnTo>
                  <a:lnTo>
                    <a:pt x="1308" y="1005"/>
                  </a:lnTo>
                  <a:lnTo>
                    <a:pt x="1354" y="1022"/>
                  </a:lnTo>
                  <a:lnTo>
                    <a:pt x="1400" y="1037"/>
                  </a:lnTo>
                  <a:lnTo>
                    <a:pt x="1449" y="1050"/>
                  </a:lnTo>
                  <a:lnTo>
                    <a:pt x="1497" y="1062"/>
                  </a:lnTo>
                  <a:lnTo>
                    <a:pt x="1546" y="1071"/>
                  </a:lnTo>
                  <a:lnTo>
                    <a:pt x="1597" y="1078"/>
                  </a:lnTo>
                  <a:lnTo>
                    <a:pt x="1647" y="1082"/>
                  </a:lnTo>
                  <a:lnTo>
                    <a:pt x="1651" y="1081"/>
                  </a:lnTo>
                  <a:lnTo>
                    <a:pt x="1655" y="1081"/>
                  </a:lnTo>
                  <a:lnTo>
                    <a:pt x="1662" y="1082"/>
                  </a:lnTo>
                  <a:lnTo>
                    <a:pt x="1668" y="1083"/>
                  </a:lnTo>
                  <a:lnTo>
                    <a:pt x="1678" y="1086"/>
                  </a:lnTo>
                  <a:lnTo>
                    <a:pt x="1688" y="1091"/>
                  </a:lnTo>
                  <a:lnTo>
                    <a:pt x="1696" y="1097"/>
                  </a:lnTo>
                  <a:lnTo>
                    <a:pt x="1702" y="1104"/>
                  </a:lnTo>
                  <a:lnTo>
                    <a:pt x="1708" y="1112"/>
                  </a:lnTo>
                  <a:lnTo>
                    <a:pt x="1712" y="1121"/>
                  </a:lnTo>
                  <a:lnTo>
                    <a:pt x="1715" y="1131"/>
                  </a:lnTo>
                  <a:lnTo>
                    <a:pt x="1716" y="1143"/>
                  </a:lnTo>
                  <a:lnTo>
                    <a:pt x="1716" y="1657"/>
                  </a:lnTo>
                  <a:lnTo>
                    <a:pt x="1715" y="1668"/>
                  </a:lnTo>
                  <a:lnTo>
                    <a:pt x="1712" y="1678"/>
                  </a:lnTo>
                  <a:lnTo>
                    <a:pt x="1707" y="1688"/>
                  </a:lnTo>
                  <a:lnTo>
                    <a:pt x="1701" y="1697"/>
                  </a:lnTo>
                  <a:lnTo>
                    <a:pt x="1694" y="1704"/>
                  </a:lnTo>
                  <a:lnTo>
                    <a:pt x="1685" y="1710"/>
                  </a:lnTo>
                  <a:lnTo>
                    <a:pt x="1675" y="1714"/>
                  </a:lnTo>
                  <a:lnTo>
                    <a:pt x="1664" y="1717"/>
                  </a:lnTo>
                  <a:lnTo>
                    <a:pt x="1664" y="1717"/>
                  </a:lnTo>
                  <a:lnTo>
                    <a:pt x="1664" y="1717"/>
                  </a:lnTo>
                  <a:lnTo>
                    <a:pt x="1659" y="1718"/>
                  </a:lnTo>
                  <a:lnTo>
                    <a:pt x="1655" y="1718"/>
                  </a:lnTo>
                  <a:lnTo>
                    <a:pt x="1648" y="1717"/>
                  </a:lnTo>
                  <a:lnTo>
                    <a:pt x="1641" y="1716"/>
                  </a:lnTo>
                  <a:lnTo>
                    <a:pt x="1641" y="1716"/>
                  </a:lnTo>
                  <a:lnTo>
                    <a:pt x="1641" y="17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B1FA5F1-2411-463E-AB83-24436DA995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975" y="3241675"/>
              <a:ext cx="908050" cy="909638"/>
            </a:xfrm>
            <a:custGeom>
              <a:avLst/>
              <a:gdLst>
                <a:gd name="T0" fmla="*/ 1714 w 1716"/>
                <a:gd name="T1" fmla="*/ 1643 h 1718"/>
                <a:gd name="T2" fmla="*/ 1709 w 1716"/>
                <a:gd name="T3" fmla="*/ 1560 h 1718"/>
                <a:gd name="T4" fmla="*/ 1687 w 1716"/>
                <a:gd name="T5" fmla="*/ 1398 h 1718"/>
                <a:gd name="T6" fmla="*/ 1649 w 1716"/>
                <a:gd name="T7" fmla="*/ 1241 h 1718"/>
                <a:gd name="T8" fmla="*/ 1597 w 1716"/>
                <a:gd name="T9" fmla="*/ 1090 h 1718"/>
                <a:gd name="T10" fmla="*/ 1533 w 1716"/>
                <a:gd name="T11" fmla="*/ 945 h 1718"/>
                <a:gd name="T12" fmla="*/ 1456 w 1716"/>
                <a:gd name="T13" fmla="*/ 808 h 1718"/>
                <a:gd name="T14" fmla="*/ 1367 w 1716"/>
                <a:gd name="T15" fmla="*/ 680 h 1718"/>
                <a:gd name="T16" fmla="*/ 1267 w 1716"/>
                <a:gd name="T17" fmla="*/ 560 h 1718"/>
                <a:gd name="T18" fmla="*/ 1156 w 1716"/>
                <a:gd name="T19" fmla="*/ 450 h 1718"/>
                <a:gd name="T20" fmla="*/ 1037 w 1716"/>
                <a:gd name="T21" fmla="*/ 349 h 1718"/>
                <a:gd name="T22" fmla="*/ 908 w 1716"/>
                <a:gd name="T23" fmla="*/ 260 h 1718"/>
                <a:gd name="T24" fmla="*/ 772 w 1716"/>
                <a:gd name="T25" fmla="*/ 183 h 1718"/>
                <a:gd name="T26" fmla="*/ 627 w 1716"/>
                <a:gd name="T27" fmla="*/ 118 h 1718"/>
                <a:gd name="T28" fmla="*/ 476 w 1716"/>
                <a:gd name="T29" fmla="*/ 68 h 1718"/>
                <a:gd name="T30" fmla="*/ 320 w 1716"/>
                <a:gd name="T31" fmla="*/ 30 h 1718"/>
                <a:gd name="T32" fmla="*/ 158 w 1716"/>
                <a:gd name="T33" fmla="*/ 7 h 1718"/>
                <a:gd name="T34" fmla="*/ 68 w 1716"/>
                <a:gd name="T35" fmla="*/ 1 h 1718"/>
                <a:gd name="T36" fmla="*/ 57 w 1716"/>
                <a:gd name="T37" fmla="*/ 1 h 1718"/>
                <a:gd name="T38" fmla="*/ 41 w 1716"/>
                <a:gd name="T39" fmla="*/ 4 h 1718"/>
                <a:gd name="T40" fmla="*/ 22 w 1716"/>
                <a:gd name="T41" fmla="*/ 14 h 1718"/>
                <a:gd name="T42" fmla="*/ 9 w 1716"/>
                <a:gd name="T43" fmla="*/ 30 h 1718"/>
                <a:gd name="T44" fmla="*/ 1 w 1716"/>
                <a:gd name="T45" fmla="*/ 51 h 1718"/>
                <a:gd name="T46" fmla="*/ 0 w 1716"/>
                <a:gd name="T47" fmla="*/ 575 h 1718"/>
                <a:gd name="T48" fmla="*/ 2 w 1716"/>
                <a:gd name="T49" fmla="*/ 586 h 1718"/>
                <a:gd name="T50" fmla="*/ 5 w 1716"/>
                <a:gd name="T51" fmla="*/ 598 h 1718"/>
                <a:gd name="T52" fmla="*/ 16 w 1716"/>
                <a:gd name="T53" fmla="*/ 616 h 1718"/>
                <a:gd name="T54" fmla="*/ 33 w 1716"/>
                <a:gd name="T55" fmla="*/ 629 h 1718"/>
                <a:gd name="T56" fmla="*/ 43 w 1716"/>
                <a:gd name="T57" fmla="*/ 633 h 1718"/>
                <a:gd name="T58" fmla="*/ 55 w 1716"/>
                <a:gd name="T59" fmla="*/ 635 h 1718"/>
                <a:gd name="T60" fmla="*/ 61 w 1716"/>
                <a:gd name="T61" fmla="*/ 636 h 1718"/>
                <a:gd name="T62" fmla="*/ 112 w 1716"/>
                <a:gd name="T63" fmla="*/ 640 h 1718"/>
                <a:gd name="T64" fmla="*/ 212 w 1716"/>
                <a:gd name="T65" fmla="*/ 655 h 1718"/>
                <a:gd name="T66" fmla="*/ 309 w 1716"/>
                <a:gd name="T67" fmla="*/ 679 h 1718"/>
                <a:gd name="T68" fmla="*/ 402 w 1716"/>
                <a:gd name="T69" fmla="*/ 711 h 1718"/>
                <a:gd name="T70" fmla="*/ 491 w 1716"/>
                <a:gd name="T71" fmla="*/ 752 h 1718"/>
                <a:gd name="T72" fmla="*/ 575 w 1716"/>
                <a:gd name="T73" fmla="*/ 799 h 1718"/>
                <a:gd name="T74" fmla="*/ 655 w 1716"/>
                <a:gd name="T75" fmla="*/ 854 h 1718"/>
                <a:gd name="T76" fmla="*/ 728 w 1716"/>
                <a:gd name="T77" fmla="*/ 916 h 1718"/>
                <a:gd name="T78" fmla="*/ 796 w 1716"/>
                <a:gd name="T79" fmla="*/ 984 h 1718"/>
                <a:gd name="T80" fmla="*/ 859 w 1716"/>
                <a:gd name="T81" fmla="*/ 1058 h 1718"/>
                <a:gd name="T82" fmla="*/ 915 w 1716"/>
                <a:gd name="T83" fmla="*/ 1137 h 1718"/>
                <a:gd name="T84" fmla="*/ 962 w 1716"/>
                <a:gd name="T85" fmla="*/ 1221 h 1718"/>
                <a:gd name="T86" fmla="*/ 1004 w 1716"/>
                <a:gd name="T87" fmla="*/ 1310 h 1718"/>
                <a:gd name="T88" fmla="*/ 1036 w 1716"/>
                <a:gd name="T89" fmla="*/ 1403 h 1718"/>
                <a:gd name="T90" fmla="*/ 1060 w 1716"/>
                <a:gd name="T91" fmla="*/ 1499 h 1718"/>
                <a:gd name="T92" fmla="*/ 1076 w 1716"/>
                <a:gd name="T93" fmla="*/ 1598 h 1718"/>
                <a:gd name="T94" fmla="*/ 1080 w 1716"/>
                <a:gd name="T95" fmla="*/ 1653 h 1718"/>
                <a:gd name="T96" fmla="*/ 1080 w 1716"/>
                <a:gd name="T97" fmla="*/ 1664 h 1718"/>
                <a:gd name="T98" fmla="*/ 1081 w 1716"/>
                <a:gd name="T99" fmla="*/ 1671 h 1718"/>
                <a:gd name="T100" fmla="*/ 1085 w 1716"/>
                <a:gd name="T101" fmla="*/ 1680 h 1718"/>
                <a:gd name="T102" fmla="*/ 1096 w 1716"/>
                <a:gd name="T103" fmla="*/ 1698 h 1718"/>
                <a:gd name="T104" fmla="*/ 1111 w 1716"/>
                <a:gd name="T105" fmla="*/ 1710 h 1718"/>
                <a:gd name="T106" fmla="*/ 1130 w 1716"/>
                <a:gd name="T107" fmla="*/ 1717 h 1718"/>
                <a:gd name="T108" fmla="*/ 1655 w 1716"/>
                <a:gd name="T109" fmla="*/ 1718 h 1718"/>
                <a:gd name="T110" fmla="*/ 1676 w 1716"/>
                <a:gd name="T111" fmla="*/ 1714 h 1718"/>
                <a:gd name="T112" fmla="*/ 1695 w 1716"/>
                <a:gd name="T113" fmla="*/ 1703 h 1718"/>
                <a:gd name="T114" fmla="*/ 1708 w 1716"/>
                <a:gd name="T115" fmla="*/ 1687 h 1718"/>
                <a:gd name="T116" fmla="*/ 1715 w 1716"/>
                <a:gd name="T117" fmla="*/ 1666 h 1718"/>
                <a:gd name="T118" fmla="*/ 1715 w 1716"/>
                <a:gd name="T119" fmla="*/ 1666 h 1718"/>
                <a:gd name="T120" fmla="*/ 1715 w 1716"/>
                <a:gd name="T121" fmla="*/ 1664 h 1718"/>
                <a:gd name="T122" fmla="*/ 1716 w 1716"/>
                <a:gd name="T123" fmla="*/ 1657 h 1718"/>
                <a:gd name="T124" fmla="*/ 1714 w 1716"/>
                <a:gd name="T125" fmla="*/ 1643 h 1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6" h="1718">
                  <a:moveTo>
                    <a:pt x="1714" y="1643"/>
                  </a:moveTo>
                  <a:lnTo>
                    <a:pt x="1714" y="1643"/>
                  </a:lnTo>
                  <a:lnTo>
                    <a:pt x="1714" y="1643"/>
                  </a:lnTo>
                  <a:lnTo>
                    <a:pt x="1709" y="1560"/>
                  </a:lnTo>
                  <a:lnTo>
                    <a:pt x="1700" y="1479"/>
                  </a:lnTo>
                  <a:lnTo>
                    <a:pt x="1687" y="1398"/>
                  </a:lnTo>
                  <a:lnTo>
                    <a:pt x="1669" y="1319"/>
                  </a:lnTo>
                  <a:lnTo>
                    <a:pt x="1649" y="1241"/>
                  </a:lnTo>
                  <a:lnTo>
                    <a:pt x="1625" y="1165"/>
                  </a:lnTo>
                  <a:lnTo>
                    <a:pt x="1597" y="1090"/>
                  </a:lnTo>
                  <a:lnTo>
                    <a:pt x="1567" y="1017"/>
                  </a:lnTo>
                  <a:lnTo>
                    <a:pt x="1533" y="945"/>
                  </a:lnTo>
                  <a:lnTo>
                    <a:pt x="1496" y="876"/>
                  </a:lnTo>
                  <a:lnTo>
                    <a:pt x="1456" y="808"/>
                  </a:lnTo>
                  <a:lnTo>
                    <a:pt x="1413" y="743"/>
                  </a:lnTo>
                  <a:lnTo>
                    <a:pt x="1367" y="680"/>
                  </a:lnTo>
                  <a:lnTo>
                    <a:pt x="1318" y="619"/>
                  </a:lnTo>
                  <a:lnTo>
                    <a:pt x="1267" y="560"/>
                  </a:lnTo>
                  <a:lnTo>
                    <a:pt x="1213" y="503"/>
                  </a:lnTo>
                  <a:lnTo>
                    <a:pt x="1156" y="450"/>
                  </a:lnTo>
                  <a:lnTo>
                    <a:pt x="1098" y="398"/>
                  </a:lnTo>
                  <a:lnTo>
                    <a:pt x="1037" y="349"/>
                  </a:lnTo>
                  <a:lnTo>
                    <a:pt x="973" y="304"/>
                  </a:lnTo>
                  <a:lnTo>
                    <a:pt x="908" y="260"/>
                  </a:lnTo>
                  <a:lnTo>
                    <a:pt x="841" y="221"/>
                  </a:lnTo>
                  <a:lnTo>
                    <a:pt x="772" y="183"/>
                  </a:lnTo>
                  <a:lnTo>
                    <a:pt x="700" y="149"/>
                  </a:lnTo>
                  <a:lnTo>
                    <a:pt x="627" y="118"/>
                  </a:lnTo>
                  <a:lnTo>
                    <a:pt x="552" y="91"/>
                  </a:lnTo>
                  <a:lnTo>
                    <a:pt x="476" y="68"/>
                  </a:lnTo>
                  <a:lnTo>
                    <a:pt x="399" y="47"/>
                  </a:lnTo>
                  <a:lnTo>
                    <a:pt x="320" y="30"/>
                  </a:lnTo>
                  <a:lnTo>
                    <a:pt x="240" y="17"/>
                  </a:lnTo>
                  <a:lnTo>
                    <a:pt x="158" y="7"/>
                  </a:lnTo>
                  <a:lnTo>
                    <a:pt x="75" y="2"/>
                  </a:lnTo>
                  <a:lnTo>
                    <a:pt x="68" y="1"/>
                  </a:lnTo>
                  <a:lnTo>
                    <a:pt x="61" y="0"/>
                  </a:lnTo>
                  <a:lnTo>
                    <a:pt x="57" y="1"/>
                  </a:lnTo>
                  <a:lnTo>
                    <a:pt x="52" y="1"/>
                  </a:lnTo>
                  <a:lnTo>
                    <a:pt x="41" y="4"/>
                  </a:lnTo>
                  <a:lnTo>
                    <a:pt x="31" y="8"/>
                  </a:lnTo>
                  <a:lnTo>
                    <a:pt x="22" y="14"/>
                  </a:lnTo>
                  <a:lnTo>
                    <a:pt x="15" y="21"/>
                  </a:lnTo>
                  <a:lnTo>
                    <a:pt x="9" y="30"/>
                  </a:lnTo>
                  <a:lnTo>
                    <a:pt x="4" y="39"/>
                  </a:lnTo>
                  <a:lnTo>
                    <a:pt x="1" y="51"/>
                  </a:lnTo>
                  <a:lnTo>
                    <a:pt x="0" y="62"/>
                  </a:lnTo>
                  <a:lnTo>
                    <a:pt x="0" y="575"/>
                  </a:lnTo>
                  <a:lnTo>
                    <a:pt x="1" y="581"/>
                  </a:lnTo>
                  <a:lnTo>
                    <a:pt x="2" y="586"/>
                  </a:lnTo>
                  <a:lnTo>
                    <a:pt x="3" y="593"/>
                  </a:lnTo>
                  <a:lnTo>
                    <a:pt x="5" y="598"/>
                  </a:lnTo>
                  <a:lnTo>
                    <a:pt x="9" y="607"/>
                  </a:lnTo>
                  <a:lnTo>
                    <a:pt x="16" y="616"/>
                  </a:lnTo>
                  <a:lnTo>
                    <a:pt x="24" y="623"/>
                  </a:lnTo>
                  <a:lnTo>
                    <a:pt x="33" y="629"/>
                  </a:lnTo>
                  <a:lnTo>
                    <a:pt x="38" y="631"/>
                  </a:lnTo>
                  <a:lnTo>
                    <a:pt x="43" y="633"/>
                  </a:lnTo>
                  <a:lnTo>
                    <a:pt x="48" y="634"/>
                  </a:lnTo>
                  <a:lnTo>
                    <a:pt x="55" y="635"/>
                  </a:lnTo>
                  <a:lnTo>
                    <a:pt x="58" y="636"/>
                  </a:lnTo>
                  <a:lnTo>
                    <a:pt x="61" y="636"/>
                  </a:lnTo>
                  <a:lnTo>
                    <a:pt x="62" y="636"/>
                  </a:lnTo>
                  <a:lnTo>
                    <a:pt x="112" y="640"/>
                  </a:lnTo>
                  <a:lnTo>
                    <a:pt x="163" y="646"/>
                  </a:lnTo>
                  <a:lnTo>
                    <a:pt x="212" y="655"/>
                  </a:lnTo>
                  <a:lnTo>
                    <a:pt x="261" y="666"/>
                  </a:lnTo>
                  <a:lnTo>
                    <a:pt x="309" y="679"/>
                  </a:lnTo>
                  <a:lnTo>
                    <a:pt x="355" y="694"/>
                  </a:lnTo>
                  <a:lnTo>
                    <a:pt x="402" y="711"/>
                  </a:lnTo>
                  <a:lnTo>
                    <a:pt x="446" y="730"/>
                  </a:lnTo>
                  <a:lnTo>
                    <a:pt x="491" y="752"/>
                  </a:lnTo>
                  <a:lnTo>
                    <a:pt x="533" y="774"/>
                  </a:lnTo>
                  <a:lnTo>
                    <a:pt x="575" y="799"/>
                  </a:lnTo>
                  <a:lnTo>
                    <a:pt x="615" y="826"/>
                  </a:lnTo>
                  <a:lnTo>
                    <a:pt x="655" y="854"/>
                  </a:lnTo>
                  <a:lnTo>
                    <a:pt x="692" y="884"/>
                  </a:lnTo>
                  <a:lnTo>
                    <a:pt x="728" y="916"/>
                  </a:lnTo>
                  <a:lnTo>
                    <a:pt x="763" y="949"/>
                  </a:lnTo>
                  <a:lnTo>
                    <a:pt x="796" y="984"/>
                  </a:lnTo>
                  <a:lnTo>
                    <a:pt x="829" y="1020"/>
                  </a:lnTo>
                  <a:lnTo>
                    <a:pt x="859" y="1058"/>
                  </a:lnTo>
                  <a:lnTo>
                    <a:pt x="887" y="1097"/>
                  </a:lnTo>
                  <a:lnTo>
                    <a:pt x="915" y="1137"/>
                  </a:lnTo>
                  <a:lnTo>
                    <a:pt x="939" y="1178"/>
                  </a:lnTo>
                  <a:lnTo>
                    <a:pt x="962" y="1221"/>
                  </a:lnTo>
                  <a:lnTo>
                    <a:pt x="984" y="1265"/>
                  </a:lnTo>
                  <a:lnTo>
                    <a:pt x="1004" y="1310"/>
                  </a:lnTo>
                  <a:lnTo>
                    <a:pt x="1021" y="1355"/>
                  </a:lnTo>
                  <a:lnTo>
                    <a:pt x="1036" y="1403"/>
                  </a:lnTo>
                  <a:lnTo>
                    <a:pt x="1049" y="1451"/>
                  </a:lnTo>
                  <a:lnTo>
                    <a:pt x="1060" y="1499"/>
                  </a:lnTo>
                  <a:lnTo>
                    <a:pt x="1069" y="1549"/>
                  </a:lnTo>
                  <a:lnTo>
                    <a:pt x="1076" y="1598"/>
                  </a:lnTo>
                  <a:lnTo>
                    <a:pt x="1080" y="1649"/>
                  </a:lnTo>
                  <a:lnTo>
                    <a:pt x="1080" y="1653"/>
                  </a:lnTo>
                  <a:lnTo>
                    <a:pt x="1079" y="1657"/>
                  </a:lnTo>
                  <a:lnTo>
                    <a:pt x="1080" y="1664"/>
                  </a:lnTo>
                  <a:lnTo>
                    <a:pt x="1081" y="1671"/>
                  </a:lnTo>
                  <a:lnTo>
                    <a:pt x="1081" y="1671"/>
                  </a:lnTo>
                  <a:lnTo>
                    <a:pt x="1081" y="1671"/>
                  </a:lnTo>
                  <a:lnTo>
                    <a:pt x="1085" y="1680"/>
                  </a:lnTo>
                  <a:lnTo>
                    <a:pt x="1090" y="1690"/>
                  </a:lnTo>
                  <a:lnTo>
                    <a:pt x="1096" y="1698"/>
                  </a:lnTo>
                  <a:lnTo>
                    <a:pt x="1103" y="1705"/>
                  </a:lnTo>
                  <a:lnTo>
                    <a:pt x="1111" y="1710"/>
                  </a:lnTo>
                  <a:lnTo>
                    <a:pt x="1120" y="1714"/>
                  </a:lnTo>
                  <a:lnTo>
                    <a:pt x="1130" y="1717"/>
                  </a:lnTo>
                  <a:lnTo>
                    <a:pt x="1141" y="1718"/>
                  </a:lnTo>
                  <a:lnTo>
                    <a:pt x="1655" y="1718"/>
                  </a:lnTo>
                  <a:lnTo>
                    <a:pt x="1666" y="1717"/>
                  </a:lnTo>
                  <a:lnTo>
                    <a:pt x="1676" y="1714"/>
                  </a:lnTo>
                  <a:lnTo>
                    <a:pt x="1685" y="1709"/>
                  </a:lnTo>
                  <a:lnTo>
                    <a:pt x="1695" y="1703"/>
                  </a:lnTo>
                  <a:lnTo>
                    <a:pt x="1702" y="1696"/>
                  </a:lnTo>
                  <a:lnTo>
                    <a:pt x="1708" y="1687"/>
                  </a:lnTo>
                  <a:lnTo>
                    <a:pt x="1712" y="1677"/>
                  </a:lnTo>
                  <a:lnTo>
                    <a:pt x="1715" y="1666"/>
                  </a:lnTo>
                  <a:lnTo>
                    <a:pt x="1715" y="1666"/>
                  </a:lnTo>
                  <a:lnTo>
                    <a:pt x="1715" y="1666"/>
                  </a:lnTo>
                  <a:lnTo>
                    <a:pt x="1715" y="1665"/>
                  </a:lnTo>
                  <a:lnTo>
                    <a:pt x="1715" y="1664"/>
                  </a:lnTo>
                  <a:lnTo>
                    <a:pt x="1716" y="1661"/>
                  </a:lnTo>
                  <a:lnTo>
                    <a:pt x="1716" y="1657"/>
                  </a:lnTo>
                  <a:lnTo>
                    <a:pt x="1716" y="1650"/>
                  </a:lnTo>
                  <a:lnTo>
                    <a:pt x="1714" y="16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15ED32C-00E2-4DD4-B93E-120581BA6C4B}"/>
              </a:ext>
            </a:extLst>
          </p:cNvPr>
          <p:cNvSpPr txBox="1"/>
          <p:nvPr userDrawn="1"/>
        </p:nvSpPr>
        <p:spPr>
          <a:xfrm>
            <a:off x="2486944" y="1984781"/>
            <a:ext cx="68243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Museo 700"/>
              </a:rPr>
              <a:t>More Free </a:t>
            </a:r>
            <a:r>
              <a:rPr lang="en-US" sz="4400" dirty="0" err="1">
                <a:solidFill>
                  <a:schemeClr val="bg1"/>
                </a:solidFill>
                <a:latin typeface="Museo 700"/>
              </a:rPr>
              <a:t>Powerpoint</a:t>
            </a:r>
            <a:r>
              <a:rPr lang="en-US" sz="4400" dirty="0">
                <a:solidFill>
                  <a:schemeClr val="bg1"/>
                </a:solidFill>
                <a:latin typeface="Museo 700"/>
              </a:rPr>
              <a:t> Templates?</a:t>
            </a:r>
          </a:p>
        </p:txBody>
      </p:sp>
      <p:sp>
        <p:nvSpPr>
          <p:cNvPr id="4" name="Rectangle: Rounded Corners 3">
            <a:hlinkClick r:id="rId2"/>
            <a:extLst>
              <a:ext uri="{FF2B5EF4-FFF2-40B4-BE49-F238E27FC236}">
                <a16:creationId xmlns:a16="http://schemas.microsoft.com/office/drawing/2014/main" id="{D81D55A5-88BF-4C22-B3F4-64709A171FEC}"/>
              </a:ext>
            </a:extLst>
          </p:cNvPr>
          <p:cNvSpPr/>
          <p:nvPr userDrawn="1"/>
        </p:nvSpPr>
        <p:spPr>
          <a:xfrm>
            <a:off x="5337978" y="3638659"/>
            <a:ext cx="1053993" cy="253916"/>
          </a:xfrm>
          <a:prstGeom prst="roundRect">
            <a:avLst>
              <a:gd name="adj" fmla="val 39588"/>
            </a:avLst>
          </a:prstGeom>
          <a:solidFill>
            <a:srgbClr val="FFB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Sans" panose="02000000000000000000" pitchFamily="2" charset="0"/>
              </a:rPr>
              <a:t>Click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3DE62E-7BF4-4AC5-B907-E2AEF1A3E202}"/>
              </a:ext>
            </a:extLst>
          </p:cNvPr>
          <p:cNvSpPr txBox="1"/>
          <p:nvPr userDrawn="1"/>
        </p:nvSpPr>
        <p:spPr>
          <a:xfrm>
            <a:off x="6721293" y="5550010"/>
            <a:ext cx="11801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50" kern="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ppt basic </a:t>
            </a:r>
            <a:r>
              <a:rPr lang="en-US" sz="1050" kern="0" dirty="0">
                <a:solidFill>
                  <a:srgbClr val="FFC02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tutorial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EACBB7-C10A-4FAC-BD59-8324609F0CAD}"/>
              </a:ext>
            </a:extLst>
          </p:cNvPr>
          <p:cNvSpPr txBox="1"/>
          <p:nvPr userDrawn="1"/>
        </p:nvSpPr>
        <p:spPr>
          <a:xfrm>
            <a:off x="5171985" y="5550009"/>
            <a:ext cx="14542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050" kern="0" dirty="0">
                <a:solidFill>
                  <a:srgbClr val="FFC02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template</a:t>
            </a:r>
            <a:r>
              <a:rPr lang="en-US" sz="1050" kern="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collection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76139A-E6B3-4734-B11E-64AC22040E0F}"/>
              </a:ext>
            </a:extLst>
          </p:cNvPr>
          <p:cNvSpPr txBox="1"/>
          <p:nvPr userDrawn="1"/>
        </p:nvSpPr>
        <p:spPr>
          <a:xfrm>
            <a:off x="3675966" y="5550010"/>
            <a:ext cx="13388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50" kern="0" dirty="0">
                <a:solidFill>
                  <a:srgbClr val="FFC02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custom</a:t>
            </a:r>
            <a:r>
              <a:rPr lang="en-US" sz="1050" kern="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050" kern="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powerpoint</a:t>
            </a:r>
            <a:endParaRPr lang="en-US" sz="1050" kern="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85EFA5-8F86-4F1C-AA99-19FAD36230EB}"/>
              </a:ext>
            </a:extLst>
          </p:cNvPr>
          <p:cNvCxnSpPr>
            <a:cxnSpLocks/>
          </p:cNvCxnSpPr>
          <p:nvPr userDrawn="1"/>
        </p:nvCxnSpPr>
        <p:spPr>
          <a:xfrm>
            <a:off x="5098941" y="5566839"/>
            <a:ext cx="0" cy="2156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E19F02-F5D1-4D70-BBCF-93D8B723CD6D}"/>
              </a:ext>
            </a:extLst>
          </p:cNvPr>
          <p:cNvCxnSpPr>
            <a:cxnSpLocks/>
          </p:cNvCxnSpPr>
          <p:nvPr userDrawn="1"/>
        </p:nvCxnSpPr>
        <p:spPr>
          <a:xfrm>
            <a:off x="6621838" y="5566839"/>
            <a:ext cx="0" cy="2156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hlinkClick r:id="rId3"/>
            <a:extLst>
              <a:ext uri="{FF2B5EF4-FFF2-40B4-BE49-F238E27FC236}">
                <a16:creationId xmlns:a16="http://schemas.microsoft.com/office/drawing/2014/main" id="{A13F82D2-6AE0-4DFE-8F69-61906703FD9C}"/>
              </a:ext>
            </a:extLst>
          </p:cNvPr>
          <p:cNvSpPr/>
          <p:nvPr userDrawn="1"/>
        </p:nvSpPr>
        <p:spPr>
          <a:xfrm>
            <a:off x="3471655" y="5498175"/>
            <a:ext cx="1605266" cy="386918"/>
          </a:xfrm>
          <a:prstGeom prst="roundRect">
            <a:avLst/>
          </a:prstGeom>
          <a:solidFill>
            <a:srgbClr val="231F20">
              <a:alpha val="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: Rounded Corners 10">
            <a:hlinkClick r:id="rId4"/>
            <a:extLst>
              <a:ext uri="{FF2B5EF4-FFF2-40B4-BE49-F238E27FC236}">
                <a16:creationId xmlns:a16="http://schemas.microsoft.com/office/drawing/2014/main" id="{C2843033-E13C-4B68-9196-4AE78D89EFFE}"/>
              </a:ext>
            </a:extLst>
          </p:cNvPr>
          <p:cNvSpPr/>
          <p:nvPr userDrawn="1"/>
        </p:nvSpPr>
        <p:spPr>
          <a:xfrm>
            <a:off x="5137854" y="5498175"/>
            <a:ext cx="1454243" cy="386918"/>
          </a:xfrm>
          <a:prstGeom prst="roundRect">
            <a:avLst/>
          </a:prstGeom>
          <a:solidFill>
            <a:srgbClr val="231F20">
              <a:alpha val="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Rounded Corners 11">
            <a:hlinkClick r:id="rId5"/>
            <a:extLst>
              <a:ext uri="{FF2B5EF4-FFF2-40B4-BE49-F238E27FC236}">
                <a16:creationId xmlns:a16="http://schemas.microsoft.com/office/drawing/2014/main" id="{57181614-F074-43E2-8C12-273970159B2C}"/>
              </a:ext>
            </a:extLst>
          </p:cNvPr>
          <p:cNvSpPr/>
          <p:nvPr userDrawn="1"/>
        </p:nvSpPr>
        <p:spPr>
          <a:xfrm>
            <a:off x="6660361" y="5498175"/>
            <a:ext cx="1241064" cy="386918"/>
          </a:xfrm>
          <a:prstGeom prst="roundRect">
            <a:avLst/>
          </a:prstGeom>
          <a:solidFill>
            <a:srgbClr val="231F20">
              <a:alpha val="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2849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ustom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17AE67-D3D5-472B-A9E2-54B9D7F520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558" y="3197953"/>
            <a:ext cx="1868744" cy="4620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2BC41B-9826-49B1-944E-B8DAC4345BEE}"/>
              </a:ext>
            </a:extLst>
          </p:cNvPr>
          <p:cNvSpPr txBox="1"/>
          <p:nvPr userDrawn="1"/>
        </p:nvSpPr>
        <p:spPr>
          <a:xfrm>
            <a:off x="1770184" y="3803448"/>
            <a:ext cx="2497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Thankyou For Using Our Template</a:t>
            </a:r>
            <a:endParaRPr lang="en-US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E68E4FD-3B1A-475A-B3F7-BDA424BC262C}"/>
              </a:ext>
            </a:extLst>
          </p:cNvPr>
          <p:cNvGrpSpPr/>
          <p:nvPr userDrawn="1"/>
        </p:nvGrpSpPr>
        <p:grpSpPr>
          <a:xfrm>
            <a:off x="6926686" y="853706"/>
            <a:ext cx="6427728" cy="6433349"/>
            <a:chOff x="1812925" y="2333625"/>
            <a:chExt cx="1816100" cy="1817688"/>
          </a:xfrm>
          <a:solidFill>
            <a:schemeClr val="bg1">
              <a:alpha val="5000"/>
            </a:schemeClr>
          </a:solidFill>
        </p:grpSpPr>
        <p:sp>
          <p:nvSpPr>
            <p:cNvPr id="6" name="Freeform 13">
              <a:extLst>
                <a:ext uri="{FF2B5EF4-FFF2-40B4-BE49-F238E27FC236}">
                  <a16:creationId xmlns:a16="http://schemas.microsoft.com/office/drawing/2014/main" id="{47275E0C-97D8-4E02-ABA2-3091ABDB6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2925" y="2333625"/>
              <a:ext cx="908050" cy="908050"/>
            </a:xfrm>
            <a:custGeom>
              <a:avLst/>
              <a:gdLst>
                <a:gd name="T0" fmla="*/ 55 w 1716"/>
                <a:gd name="T1" fmla="*/ 635 h 1717"/>
                <a:gd name="T2" fmla="*/ 61 w 1716"/>
                <a:gd name="T3" fmla="*/ 635 h 1717"/>
                <a:gd name="T4" fmla="*/ 112 w 1716"/>
                <a:gd name="T5" fmla="*/ 639 h 1717"/>
                <a:gd name="T6" fmla="*/ 211 w 1716"/>
                <a:gd name="T7" fmla="*/ 654 h 1717"/>
                <a:gd name="T8" fmla="*/ 309 w 1716"/>
                <a:gd name="T9" fmla="*/ 679 h 1717"/>
                <a:gd name="T10" fmla="*/ 401 w 1716"/>
                <a:gd name="T11" fmla="*/ 711 h 1717"/>
                <a:gd name="T12" fmla="*/ 490 w 1716"/>
                <a:gd name="T13" fmla="*/ 751 h 1717"/>
                <a:gd name="T14" fmla="*/ 575 w 1716"/>
                <a:gd name="T15" fmla="*/ 799 h 1717"/>
                <a:gd name="T16" fmla="*/ 654 w 1716"/>
                <a:gd name="T17" fmla="*/ 854 h 1717"/>
                <a:gd name="T18" fmla="*/ 727 w 1716"/>
                <a:gd name="T19" fmla="*/ 916 h 1717"/>
                <a:gd name="T20" fmla="*/ 796 w 1716"/>
                <a:gd name="T21" fmla="*/ 984 h 1717"/>
                <a:gd name="T22" fmla="*/ 858 w 1716"/>
                <a:gd name="T23" fmla="*/ 1058 h 1717"/>
                <a:gd name="T24" fmla="*/ 914 w 1716"/>
                <a:gd name="T25" fmla="*/ 1137 h 1717"/>
                <a:gd name="T26" fmla="*/ 962 w 1716"/>
                <a:gd name="T27" fmla="*/ 1221 h 1717"/>
                <a:gd name="T28" fmla="*/ 1003 w 1716"/>
                <a:gd name="T29" fmla="*/ 1310 h 1717"/>
                <a:gd name="T30" fmla="*/ 1036 w 1716"/>
                <a:gd name="T31" fmla="*/ 1402 h 1717"/>
                <a:gd name="T32" fmla="*/ 1060 w 1716"/>
                <a:gd name="T33" fmla="*/ 1498 h 1717"/>
                <a:gd name="T34" fmla="*/ 1075 w 1716"/>
                <a:gd name="T35" fmla="*/ 1598 h 1717"/>
                <a:gd name="T36" fmla="*/ 1080 w 1716"/>
                <a:gd name="T37" fmla="*/ 1653 h 1717"/>
                <a:gd name="T38" fmla="*/ 1081 w 1716"/>
                <a:gd name="T39" fmla="*/ 1663 h 1717"/>
                <a:gd name="T40" fmla="*/ 1085 w 1716"/>
                <a:gd name="T41" fmla="*/ 1681 h 1717"/>
                <a:gd name="T42" fmla="*/ 1096 w 1716"/>
                <a:gd name="T43" fmla="*/ 1697 h 1717"/>
                <a:gd name="T44" fmla="*/ 1111 w 1716"/>
                <a:gd name="T45" fmla="*/ 1710 h 1717"/>
                <a:gd name="T46" fmla="*/ 1130 w 1716"/>
                <a:gd name="T47" fmla="*/ 1716 h 1717"/>
                <a:gd name="T48" fmla="*/ 1655 w 1716"/>
                <a:gd name="T49" fmla="*/ 1717 h 1717"/>
                <a:gd name="T50" fmla="*/ 1676 w 1716"/>
                <a:gd name="T51" fmla="*/ 1713 h 1717"/>
                <a:gd name="T52" fmla="*/ 1695 w 1716"/>
                <a:gd name="T53" fmla="*/ 1703 h 1717"/>
                <a:gd name="T54" fmla="*/ 1708 w 1716"/>
                <a:gd name="T55" fmla="*/ 1687 h 1717"/>
                <a:gd name="T56" fmla="*/ 1715 w 1716"/>
                <a:gd name="T57" fmla="*/ 1666 h 1717"/>
                <a:gd name="T58" fmla="*/ 1715 w 1716"/>
                <a:gd name="T59" fmla="*/ 1666 h 1717"/>
                <a:gd name="T60" fmla="*/ 1716 w 1716"/>
                <a:gd name="T61" fmla="*/ 1656 h 1717"/>
                <a:gd name="T62" fmla="*/ 1714 w 1716"/>
                <a:gd name="T63" fmla="*/ 1643 h 1717"/>
                <a:gd name="T64" fmla="*/ 1714 w 1716"/>
                <a:gd name="T65" fmla="*/ 1642 h 1717"/>
                <a:gd name="T66" fmla="*/ 1699 w 1716"/>
                <a:gd name="T67" fmla="*/ 1478 h 1717"/>
                <a:gd name="T68" fmla="*/ 1669 w 1716"/>
                <a:gd name="T69" fmla="*/ 1318 h 1717"/>
                <a:gd name="T70" fmla="*/ 1625 w 1716"/>
                <a:gd name="T71" fmla="*/ 1164 h 1717"/>
                <a:gd name="T72" fmla="*/ 1566 w 1716"/>
                <a:gd name="T73" fmla="*/ 1016 h 1717"/>
                <a:gd name="T74" fmla="*/ 1495 w 1716"/>
                <a:gd name="T75" fmla="*/ 875 h 1717"/>
                <a:gd name="T76" fmla="*/ 1412 w 1716"/>
                <a:gd name="T77" fmla="*/ 743 h 1717"/>
                <a:gd name="T78" fmla="*/ 1318 w 1716"/>
                <a:gd name="T79" fmla="*/ 618 h 1717"/>
                <a:gd name="T80" fmla="*/ 1213 w 1716"/>
                <a:gd name="T81" fmla="*/ 502 h 1717"/>
                <a:gd name="T82" fmla="*/ 1098 w 1716"/>
                <a:gd name="T83" fmla="*/ 397 h 1717"/>
                <a:gd name="T84" fmla="*/ 973 w 1716"/>
                <a:gd name="T85" fmla="*/ 303 h 1717"/>
                <a:gd name="T86" fmla="*/ 841 w 1716"/>
                <a:gd name="T87" fmla="*/ 220 h 1717"/>
                <a:gd name="T88" fmla="*/ 700 w 1716"/>
                <a:gd name="T89" fmla="*/ 149 h 1717"/>
                <a:gd name="T90" fmla="*/ 552 w 1716"/>
                <a:gd name="T91" fmla="*/ 91 h 1717"/>
                <a:gd name="T92" fmla="*/ 399 w 1716"/>
                <a:gd name="T93" fmla="*/ 47 h 1717"/>
                <a:gd name="T94" fmla="*/ 239 w 1716"/>
                <a:gd name="T95" fmla="*/ 16 h 1717"/>
                <a:gd name="T96" fmla="*/ 75 w 1716"/>
                <a:gd name="T97" fmla="*/ 2 h 1717"/>
                <a:gd name="T98" fmla="*/ 61 w 1716"/>
                <a:gd name="T99" fmla="*/ 0 h 1717"/>
                <a:gd name="T100" fmla="*/ 52 w 1716"/>
                <a:gd name="T101" fmla="*/ 1 h 1717"/>
                <a:gd name="T102" fmla="*/ 31 w 1716"/>
                <a:gd name="T103" fmla="*/ 8 h 1717"/>
                <a:gd name="T104" fmla="*/ 15 w 1716"/>
                <a:gd name="T105" fmla="*/ 21 h 1717"/>
                <a:gd name="T106" fmla="*/ 4 w 1716"/>
                <a:gd name="T107" fmla="*/ 40 h 1717"/>
                <a:gd name="T108" fmla="*/ 0 w 1716"/>
                <a:gd name="T109" fmla="*/ 61 h 1717"/>
                <a:gd name="T110" fmla="*/ 0 w 1716"/>
                <a:gd name="T111" fmla="*/ 580 h 1717"/>
                <a:gd name="T112" fmla="*/ 2 w 1716"/>
                <a:gd name="T113" fmla="*/ 592 h 1717"/>
                <a:gd name="T114" fmla="*/ 9 w 1716"/>
                <a:gd name="T115" fmla="*/ 607 h 1717"/>
                <a:gd name="T116" fmla="*/ 23 w 1716"/>
                <a:gd name="T117" fmla="*/ 623 h 1717"/>
                <a:gd name="T118" fmla="*/ 37 w 1716"/>
                <a:gd name="T119" fmla="*/ 631 h 1717"/>
                <a:gd name="T120" fmla="*/ 49 w 1716"/>
                <a:gd name="T121" fmla="*/ 634 h 1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6" h="1717">
                  <a:moveTo>
                    <a:pt x="54" y="635"/>
                  </a:moveTo>
                  <a:lnTo>
                    <a:pt x="55" y="635"/>
                  </a:lnTo>
                  <a:lnTo>
                    <a:pt x="58" y="635"/>
                  </a:lnTo>
                  <a:lnTo>
                    <a:pt x="61" y="635"/>
                  </a:lnTo>
                  <a:lnTo>
                    <a:pt x="61" y="635"/>
                  </a:lnTo>
                  <a:lnTo>
                    <a:pt x="112" y="639"/>
                  </a:lnTo>
                  <a:lnTo>
                    <a:pt x="162" y="646"/>
                  </a:lnTo>
                  <a:lnTo>
                    <a:pt x="211" y="654"/>
                  </a:lnTo>
                  <a:lnTo>
                    <a:pt x="260" y="666"/>
                  </a:lnTo>
                  <a:lnTo>
                    <a:pt x="309" y="679"/>
                  </a:lnTo>
                  <a:lnTo>
                    <a:pt x="355" y="694"/>
                  </a:lnTo>
                  <a:lnTo>
                    <a:pt x="401" y="711"/>
                  </a:lnTo>
                  <a:lnTo>
                    <a:pt x="446" y="730"/>
                  </a:lnTo>
                  <a:lnTo>
                    <a:pt x="490" y="751"/>
                  </a:lnTo>
                  <a:lnTo>
                    <a:pt x="533" y="774"/>
                  </a:lnTo>
                  <a:lnTo>
                    <a:pt x="575" y="799"/>
                  </a:lnTo>
                  <a:lnTo>
                    <a:pt x="615" y="826"/>
                  </a:lnTo>
                  <a:lnTo>
                    <a:pt x="654" y="854"/>
                  </a:lnTo>
                  <a:lnTo>
                    <a:pt x="692" y="884"/>
                  </a:lnTo>
                  <a:lnTo>
                    <a:pt x="727" y="916"/>
                  </a:lnTo>
                  <a:lnTo>
                    <a:pt x="763" y="949"/>
                  </a:lnTo>
                  <a:lnTo>
                    <a:pt x="796" y="984"/>
                  </a:lnTo>
                  <a:lnTo>
                    <a:pt x="828" y="1020"/>
                  </a:lnTo>
                  <a:lnTo>
                    <a:pt x="858" y="1058"/>
                  </a:lnTo>
                  <a:lnTo>
                    <a:pt x="887" y="1096"/>
                  </a:lnTo>
                  <a:lnTo>
                    <a:pt x="914" y="1137"/>
                  </a:lnTo>
                  <a:lnTo>
                    <a:pt x="939" y="1178"/>
                  </a:lnTo>
                  <a:lnTo>
                    <a:pt x="962" y="1221"/>
                  </a:lnTo>
                  <a:lnTo>
                    <a:pt x="983" y="1264"/>
                  </a:lnTo>
                  <a:lnTo>
                    <a:pt x="1003" y="1310"/>
                  </a:lnTo>
                  <a:lnTo>
                    <a:pt x="1021" y="1355"/>
                  </a:lnTo>
                  <a:lnTo>
                    <a:pt x="1036" y="1402"/>
                  </a:lnTo>
                  <a:lnTo>
                    <a:pt x="1049" y="1450"/>
                  </a:lnTo>
                  <a:lnTo>
                    <a:pt x="1060" y="1498"/>
                  </a:lnTo>
                  <a:lnTo>
                    <a:pt x="1069" y="1548"/>
                  </a:lnTo>
                  <a:lnTo>
                    <a:pt x="1075" y="1598"/>
                  </a:lnTo>
                  <a:lnTo>
                    <a:pt x="1081" y="1649"/>
                  </a:lnTo>
                  <a:lnTo>
                    <a:pt x="1080" y="1653"/>
                  </a:lnTo>
                  <a:lnTo>
                    <a:pt x="1080" y="1656"/>
                  </a:lnTo>
                  <a:lnTo>
                    <a:pt x="1081" y="1663"/>
                  </a:lnTo>
                  <a:lnTo>
                    <a:pt x="1082" y="1670"/>
                  </a:lnTo>
                  <a:lnTo>
                    <a:pt x="1085" y="1681"/>
                  </a:lnTo>
                  <a:lnTo>
                    <a:pt x="1090" y="1690"/>
                  </a:lnTo>
                  <a:lnTo>
                    <a:pt x="1096" y="1697"/>
                  </a:lnTo>
                  <a:lnTo>
                    <a:pt x="1103" y="1704"/>
                  </a:lnTo>
                  <a:lnTo>
                    <a:pt x="1111" y="1710"/>
                  </a:lnTo>
                  <a:lnTo>
                    <a:pt x="1120" y="1714"/>
                  </a:lnTo>
                  <a:lnTo>
                    <a:pt x="1130" y="1716"/>
                  </a:lnTo>
                  <a:lnTo>
                    <a:pt x="1140" y="1717"/>
                  </a:lnTo>
                  <a:lnTo>
                    <a:pt x="1655" y="1717"/>
                  </a:lnTo>
                  <a:lnTo>
                    <a:pt x="1665" y="1716"/>
                  </a:lnTo>
                  <a:lnTo>
                    <a:pt x="1676" y="1713"/>
                  </a:lnTo>
                  <a:lnTo>
                    <a:pt x="1686" y="1709"/>
                  </a:lnTo>
                  <a:lnTo>
                    <a:pt x="1695" y="1703"/>
                  </a:lnTo>
                  <a:lnTo>
                    <a:pt x="1702" y="1696"/>
                  </a:lnTo>
                  <a:lnTo>
                    <a:pt x="1708" y="1687"/>
                  </a:lnTo>
                  <a:lnTo>
                    <a:pt x="1712" y="1676"/>
                  </a:lnTo>
                  <a:lnTo>
                    <a:pt x="1715" y="1666"/>
                  </a:lnTo>
                  <a:lnTo>
                    <a:pt x="1715" y="1666"/>
                  </a:lnTo>
                  <a:lnTo>
                    <a:pt x="1715" y="1666"/>
                  </a:lnTo>
                  <a:lnTo>
                    <a:pt x="1715" y="1661"/>
                  </a:lnTo>
                  <a:lnTo>
                    <a:pt x="1716" y="1656"/>
                  </a:lnTo>
                  <a:lnTo>
                    <a:pt x="1715" y="1649"/>
                  </a:lnTo>
                  <a:lnTo>
                    <a:pt x="1714" y="1643"/>
                  </a:lnTo>
                  <a:lnTo>
                    <a:pt x="1714" y="1642"/>
                  </a:lnTo>
                  <a:lnTo>
                    <a:pt x="1714" y="1642"/>
                  </a:lnTo>
                  <a:lnTo>
                    <a:pt x="1709" y="1560"/>
                  </a:lnTo>
                  <a:lnTo>
                    <a:pt x="1699" y="1478"/>
                  </a:lnTo>
                  <a:lnTo>
                    <a:pt x="1686" y="1398"/>
                  </a:lnTo>
                  <a:lnTo>
                    <a:pt x="1669" y="1318"/>
                  </a:lnTo>
                  <a:lnTo>
                    <a:pt x="1648" y="1241"/>
                  </a:lnTo>
                  <a:lnTo>
                    <a:pt x="1625" y="1164"/>
                  </a:lnTo>
                  <a:lnTo>
                    <a:pt x="1598" y="1089"/>
                  </a:lnTo>
                  <a:lnTo>
                    <a:pt x="1566" y="1016"/>
                  </a:lnTo>
                  <a:lnTo>
                    <a:pt x="1533" y="945"/>
                  </a:lnTo>
                  <a:lnTo>
                    <a:pt x="1495" y="875"/>
                  </a:lnTo>
                  <a:lnTo>
                    <a:pt x="1456" y="808"/>
                  </a:lnTo>
                  <a:lnTo>
                    <a:pt x="1412" y="743"/>
                  </a:lnTo>
                  <a:lnTo>
                    <a:pt x="1367" y="680"/>
                  </a:lnTo>
                  <a:lnTo>
                    <a:pt x="1318" y="618"/>
                  </a:lnTo>
                  <a:lnTo>
                    <a:pt x="1267" y="559"/>
                  </a:lnTo>
                  <a:lnTo>
                    <a:pt x="1213" y="502"/>
                  </a:lnTo>
                  <a:lnTo>
                    <a:pt x="1156" y="449"/>
                  </a:lnTo>
                  <a:lnTo>
                    <a:pt x="1098" y="397"/>
                  </a:lnTo>
                  <a:lnTo>
                    <a:pt x="1037" y="348"/>
                  </a:lnTo>
                  <a:lnTo>
                    <a:pt x="973" y="303"/>
                  </a:lnTo>
                  <a:lnTo>
                    <a:pt x="908" y="260"/>
                  </a:lnTo>
                  <a:lnTo>
                    <a:pt x="841" y="220"/>
                  </a:lnTo>
                  <a:lnTo>
                    <a:pt x="771" y="183"/>
                  </a:lnTo>
                  <a:lnTo>
                    <a:pt x="700" y="149"/>
                  </a:lnTo>
                  <a:lnTo>
                    <a:pt x="627" y="119"/>
                  </a:lnTo>
                  <a:lnTo>
                    <a:pt x="552" y="91"/>
                  </a:lnTo>
                  <a:lnTo>
                    <a:pt x="477" y="67"/>
                  </a:lnTo>
                  <a:lnTo>
                    <a:pt x="399" y="47"/>
                  </a:lnTo>
                  <a:lnTo>
                    <a:pt x="320" y="29"/>
                  </a:lnTo>
                  <a:lnTo>
                    <a:pt x="239" y="16"/>
                  </a:lnTo>
                  <a:lnTo>
                    <a:pt x="157" y="7"/>
                  </a:lnTo>
                  <a:lnTo>
                    <a:pt x="75" y="2"/>
                  </a:lnTo>
                  <a:lnTo>
                    <a:pt x="68" y="0"/>
                  </a:lnTo>
                  <a:lnTo>
                    <a:pt x="61" y="0"/>
                  </a:lnTo>
                  <a:lnTo>
                    <a:pt x="56" y="0"/>
                  </a:lnTo>
                  <a:lnTo>
                    <a:pt x="52" y="1"/>
                  </a:lnTo>
                  <a:lnTo>
                    <a:pt x="40" y="3"/>
                  </a:lnTo>
                  <a:lnTo>
                    <a:pt x="31" y="8"/>
                  </a:lnTo>
                  <a:lnTo>
                    <a:pt x="22" y="14"/>
                  </a:lnTo>
                  <a:lnTo>
                    <a:pt x="15" y="21"/>
                  </a:lnTo>
                  <a:lnTo>
                    <a:pt x="8" y="29"/>
                  </a:lnTo>
                  <a:lnTo>
                    <a:pt x="4" y="40"/>
                  </a:lnTo>
                  <a:lnTo>
                    <a:pt x="1" y="50"/>
                  </a:lnTo>
                  <a:lnTo>
                    <a:pt x="0" y="61"/>
                  </a:lnTo>
                  <a:lnTo>
                    <a:pt x="0" y="574"/>
                  </a:lnTo>
                  <a:lnTo>
                    <a:pt x="0" y="580"/>
                  </a:lnTo>
                  <a:lnTo>
                    <a:pt x="1" y="587"/>
                  </a:lnTo>
                  <a:lnTo>
                    <a:pt x="2" y="592"/>
                  </a:lnTo>
                  <a:lnTo>
                    <a:pt x="4" y="597"/>
                  </a:lnTo>
                  <a:lnTo>
                    <a:pt x="9" y="607"/>
                  </a:lnTo>
                  <a:lnTo>
                    <a:pt x="15" y="616"/>
                  </a:lnTo>
                  <a:lnTo>
                    <a:pt x="23" y="623"/>
                  </a:lnTo>
                  <a:lnTo>
                    <a:pt x="32" y="629"/>
                  </a:lnTo>
                  <a:lnTo>
                    <a:pt x="37" y="631"/>
                  </a:lnTo>
                  <a:lnTo>
                    <a:pt x="42" y="633"/>
                  </a:lnTo>
                  <a:lnTo>
                    <a:pt x="49" y="634"/>
                  </a:lnTo>
                  <a:lnTo>
                    <a:pt x="54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14">
              <a:extLst>
                <a:ext uri="{FF2B5EF4-FFF2-40B4-BE49-F238E27FC236}">
                  <a16:creationId xmlns:a16="http://schemas.microsoft.com/office/drawing/2014/main" id="{0DCC2FEC-8EFC-4D21-A59B-5AE30EB34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975" y="2333625"/>
              <a:ext cx="908050" cy="908050"/>
            </a:xfrm>
            <a:custGeom>
              <a:avLst/>
              <a:gdLst>
                <a:gd name="T0" fmla="*/ 58 w 1716"/>
                <a:gd name="T1" fmla="*/ 635 h 1717"/>
                <a:gd name="T2" fmla="*/ 62 w 1716"/>
                <a:gd name="T3" fmla="*/ 635 h 1717"/>
                <a:gd name="T4" fmla="*/ 163 w 1716"/>
                <a:gd name="T5" fmla="*/ 646 h 1717"/>
                <a:gd name="T6" fmla="*/ 261 w 1716"/>
                <a:gd name="T7" fmla="*/ 666 h 1717"/>
                <a:gd name="T8" fmla="*/ 355 w 1716"/>
                <a:gd name="T9" fmla="*/ 694 h 1717"/>
                <a:gd name="T10" fmla="*/ 446 w 1716"/>
                <a:gd name="T11" fmla="*/ 730 h 1717"/>
                <a:gd name="T12" fmla="*/ 533 w 1716"/>
                <a:gd name="T13" fmla="*/ 774 h 1717"/>
                <a:gd name="T14" fmla="*/ 615 w 1716"/>
                <a:gd name="T15" fmla="*/ 826 h 1717"/>
                <a:gd name="T16" fmla="*/ 692 w 1716"/>
                <a:gd name="T17" fmla="*/ 884 h 1717"/>
                <a:gd name="T18" fmla="*/ 763 w 1716"/>
                <a:gd name="T19" fmla="*/ 949 h 1717"/>
                <a:gd name="T20" fmla="*/ 829 w 1716"/>
                <a:gd name="T21" fmla="*/ 1020 h 1717"/>
                <a:gd name="T22" fmla="*/ 887 w 1716"/>
                <a:gd name="T23" fmla="*/ 1096 h 1717"/>
                <a:gd name="T24" fmla="*/ 939 w 1716"/>
                <a:gd name="T25" fmla="*/ 1178 h 1717"/>
                <a:gd name="T26" fmla="*/ 984 w 1716"/>
                <a:gd name="T27" fmla="*/ 1264 h 1717"/>
                <a:gd name="T28" fmla="*/ 1021 w 1716"/>
                <a:gd name="T29" fmla="*/ 1355 h 1717"/>
                <a:gd name="T30" fmla="*/ 1049 w 1716"/>
                <a:gd name="T31" fmla="*/ 1450 h 1717"/>
                <a:gd name="T32" fmla="*/ 1069 w 1716"/>
                <a:gd name="T33" fmla="*/ 1548 h 1717"/>
                <a:gd name="T34" fmla="*/ 1080 w 1716"/>
                <a:gd name="T35" fmla="*/ 1649 h 1717"/>
                <a:gd name="T36" fmla="*/ 1079 w 1716"/>
                <a:gd name="T37" fmla="*/ 1656 h 1717"/>
                <a:gd name="T38" fmla="*/ 1081 w 1716"/>
                <a:gd name="T39" fmla="*/ 1670 h 1717"/>
                <a:gd name="T40" fmla="*/ 1090 w 1716"/>
                <a:gd name="T41" fmla="*/ 1690 h 1717"/>
                <a:gd name="T42" fmla="*/ 1103 w 1716"/>
                <a:gd name="T43" fmla="*/ 1704 h 1717"/>
                <a:gd name="T44" fmla="*/ 1120 w 1716"/>
                <a:gd name="T45" fmla="*/ 1714 h 1717"/>
                <a:gd name="T46" fmla="*/ 1141 w 1716"/>
                <a:gd name="T47" fmla="*/ 1717 h 1717"/>
                <a:gd name="T48" fmla="*/ 1666 w 1716"/>
                <a:gd name="T49" fmla="*/ 1716 h 1717"/>
                <a:gd name="T50" fmla="*/ 1685 w 1716"/>
                <a:gd name="T51" fmla="*/ 1709 h 1717"/>
                <a:gd name="T52" fmla="*/ 1702 w 1716"/>
                <a:gd name="T53" fmla="*/ 1696 h 1717"/>
                <a:gd name="T54" fmla="*/ 1712 w 1716"/>
                <a:gd name="T55" fmla="*/ 1676 h 1717"/>
                <a:gd name="T56" fmla="*/ 1715 w 1716"/>
                <a:gd name="T57" fmla="*/ 1666 h 1717"/>
                <a:gd name="T58" fmla="*/ 1716 w 1716"/>
                <a:gd name="T59" fmla="*/ 1661 h 1717"/>
                <a:gd name="T60" fmla="*/ 1716 w 1716"/>
                <a:gd name="T61" fmla="*/ 1649 h 1717"/>
                <a:gd name="T62" fmla="*/ 1714 w 1716"/>
                <a:gd name="T63" fmla="*/ 1642 h 1717"/>
                <a:gd name="T64" fmla="*/ 1709 w 1716"/>
                <a:gd name="T65" fmla="*/ 1560 h 1717"/>
                <a:gd name="T66" fmla="*/ 1687 w 1716"/>
                <a:gd name="T67" fmla="*/ 1398 h 1717"/>
                <a:gd name="T68" fmla="*/ 1649 w 1716"/>
                <a:gd name="T69" fmla="*/ 1241 h 1717"/>
                <a:gd name="T70" fmla="*/ 1597 w 1716"/>
                <a:gd name="T71" fmla="*/ 1089 h 1717"/>
                <a:gd name="T72" fmla="*/ 1533 w 1716"/>
                <a:gd name="T73" fmla="*/ 945 h 1717"/>
                <a:gd name="T74" fmla="*/ 1456 w 1716"/>
                <a:gd name="T75" fmla="*/ 808 h 1717"/>
                <a:gd name="T76" fmla="*/ 1367 w 1716"/>
                <a:gd name="T77" fmla="*/ 680 h 1717"/>
                <a:gd name="T78" fmla="*/ 1267 w 1716"/>
                <a:gd name="T79" fmla="*/ 559 h 1717"/>
                <a:gd name="T80" fmla="*/ 1156 w 1716"/>
                <a:gd name="T81" fmla="*/ 449 h 1717"/>
                <a:gd name="T82" fmla="*/ 1037 w 1716"/>
                <a:gd name="T83" fmla="*/ 348 h 1717"/>
                <a:gd name="T84" fmla="*/ 908 w 1716"/>
                <a:gd name="T85" fmla="*/ 260 h 1717"/>
                <a:gd name="T86" fmla="*/ 772 w 1716"/>
                <a:gd name="T87" fmla="*/ 183 h 1717"/>
                <a:gd name="T88" fmla="*/ 627 w 1716"/>
                <a:gd name="T89" fmla="*/ 119 h 1717"/>
                <a:gd name="T90" fmla="*/ 476 w 1716"/>
                <a:gd name="T91" fmla="*/ 67 h 1717"/>
                <a:gd name="T92" fmla="*/ 320 w 1716"/>
                <a:gd name="T93" fmla="*/ 29 h 1717"/>
                <a:gd name="T94" fmla="*/ 158 w 1716"/>
                <a:gd name="T95" fmla="*/ 7 h 1717"/>
                <a:gd name="T96" fmla="*/ 68 w 1716"/>
                <a:gd name="T97" fmla="*/ 0 h 1717"/>
                <a:gd name="T98" fmla="*/ 57 w 1716"/>
                <a:gd name="T99" fmla="*/ 0 h 1717"/>
                <a:gd name="T100" fmla="*/ 41 w 1716"/>
                <a:gd name="T101" fmla="*/ 3 h 1717"/>
                <a:gd name="T102" fmla="*/ 22 w 1716"/>
                <a:gd name="T103" fmla="*/ 14 h 1717"/>
                <a:gd name="T104" fmla="*/ 9 w 1716"/>
                <a:gd name="T105" fmla="*/ 29 h 1717"/>
                <a:gd name="T106" fmla="*/ 1 w 1716"/>
                <a:gd name="T107" fmla="*/ 50 h 1717"/>
                <a:gd name="T108" fmla="*/ 0 w 1716"/>
                <a:gd name="T109" fmla="*/ 574 h 1717"/>
                <a:gd name="T110" fmla="*/ 2 w 1716"/>
                <a:gd name="T111" fmla="*/ 587 h 1717"/>
                <a:gd name="T112" fmla="*/ 5 w 1716"/>
                <a:gd name="T113" fmla="*/ 597 h 1717"/>
                <a:gd name="T114" fmla="*/ 16 w 1716"/>
                <a:gd name="T115" fmla="*/ 616 h 1717"/>
                <a:gd name="T116" fmla="*/ 33 w 1716"/>
                <a:gd name="T117" fmla="*/ 629 h 1717"/>
                <a:gd name="T118" fmla="*/ 43 w 1716"/>
                <a:gd name="T119" fmla="*/ 633 h 1717"/>
                <a:gd name="T120" fmla="*/ 55 w 1716"/>
                <a:gd name="T121" fmla="*/ 635 h 1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6" h="1717">
                  <a:moveTo>
                    <a:pt x="55" y="635"/>
                  </a:moveTo>
                  <a:lnTo>
                    <a:pt x="58" y="635"/>
                  </a:lnTo>
                  <a:lnTo>
                    <a:pt x="61" y="635"/>
                  </a:lnTo>
                  <a:lnTo>
                    <a:pt x="62" y="635"/>
                  </a:lnTo>
                  <a:lnTo>
                    <a:pt x="112" y="639"/>
                  </a:lnTo>
                  <a:lnTo>
                    <a:pt x="163" y="646"/>
                  </a:lnTo>
                  <a:lnTo>
                    <a:pt x="212" y="654"/>
                  </a:lnTo>
                  <a:lnTo>
                    <a:pt x="261" y="666"/>
                  </a:lnTo>
                  <a:lnTo>
                    <a:pt x="309" y="679"/>
                  </a:lnTo>
                  <a:lnTo>
                    <a:pt x="355" y="694"/>
                  </a:lnTo>
                  <a:lnTo>
                    <a:pt x="402" y="711"/>
                  </a:lnTo>
                  <a:lnTo>
                    <a:pt x="446" y="730"/>
                  </a:lnTo>
                  <a:lnTo>
                    <a:pt x="491" y="751"/>
                  </a:lnTo>
                  <a:lnTo>
                    <a:pt x="533" y="774"/>
                  </a:lnTo>
                  <a:lnTo>
                    <a:pt x="575" y="799"/>
                  </a:lnTo>
                  <a:lnTo>
                    <a:pt x="615" y="826"/>
                  </a:lnTo>
                  <a:lnTo>
                    <a:pt x="655" y="854"/>
                  </a:lnTo>
                  <a:lnTo>
                    <a:pt x="692" y="884"/>
                  </a:lnTo>
                  <a:lnTo>
                    <a:pt x="728" y="916"/>
                  </a:lnTo>
                  <a:lnTo>
                    <a:pt x="763" y="949"/>
                  </a:lnTo>
                  <a:lnTo>
                    <a:pt x="796" y="984"/>
                  </a:lnTo>
                  <a:lnTo>
                    <a:pt x="829" y="1020"/>
                  </a:lnTo>
                  <a:lnTo>
                    <a:pt x="859" y="1058"/>
                  </a:lnTo>
                  <a:lnTo>
                    <a:pt x="887" y="1096"/>
                  </a:lnTo>
                  <a:lnTo>
                    <a:pt x="915" y="1137"/>
                  </a:lnTo>
                  <a:lnTo>
                    <a:pt x="939" y="1178"/>
                  </a:lnTo>
                  <a:lnTo>
                    <a:pt x="962" y="1221"/>
                  </a:lnTo>
                  <a:lnTo>
                    <a:pt x="984" y="1264"/>
                  </a:lnTo>
                  <a:lnTo>
                    <a:pt x="1004" y="1310"/>
                  </a:lnTo>
                  <a:lnTo>
                    <a:pt x="1021" y="1355"/>
                  </a:lnTo>
                  <a:lnTo>
                    <a:pt x="1036" y="1402"/>
                  </a:lnTo>
                  <a:lnTo>
                    <a:pt x="1049" y="1450"/>
                  </a:lnTo>
                  <a:lnTo>
                    <a:pt x="1060" y="1498"/>
                  </a:lnTo>
                  <a:lnTo>
                    <a:pt x="1069" y="1548"/>
                  </a:lnTo>
                  <a:lnTo>
                    <a:pt x="1076" y="1598"/>
                  </a:lnTo>
                  <a:lnTo>
                    <a:pt x="1080" y="1649"/>
                  </a:lnTo>
                  <a:lnTo>
                    <a:pt x="1080" y="1653"/>
                  </a:lnTo>
                  <a:lnTo>
                    <a:pt x="1079" y="1656"/>
                  </a:lnTo>
                  <a:lnTo>
                    <a:pt x="1080" y="1663"/>
                  </a:lnTo>
                  <a:lnTo>
                    <a:pt x="1081" y="1670"/>
                  </a:lnTo>
                  <a:lnTo>
                    <a:pt x="1085" y="1681"/>
                  </a:lnTo>
                  <a:lnTo>
                    <a:pt x="1090" y="1690"/>
                  </a:lnTo>
                  <a:lnTo>
                    <a:pt x="1096" y="1697"/>
                  </a:lnTo>
                  <a:lnTo>
                    <a:pt x="1103" y="1704"/>
                  </a:lnTo>
                  <a:lnTo>
                    <a:pt x="1111" y="1710"/>
                  </a:lnTo>
                  <a:lnTo>
                    <a:pt x="1120" y="1714"/>
                  </a:lnTo>
                  <a:lnTo>
                    <a:pt x="1130" y="1716"/>
                  </a:lnTo>
                  <a:lnTo>
                    <a:pt x="1141" y="1717"/>
                  </a:lnTo>
                  <a:lnTo>
                    <a:pt x="1655" y="1717"/>
                  </a:lnTo>
                  <a:lnTo>
                    <a:pt x="1666" y="1716"/>
                  </a:lnTo>
                  <a:lnTo>
                    <a:pt x="1676" y="1713"/>
                  </a:lnTo>
                  <a:lnTo>
                    <a:pt x="1685" y="1709"/>
                  </a:lnTo>
                  <a:lnTo>
                    <a:pt x="1695" y="1703"/>
                  </a:lnTo>
                  <a:lnTo>
                    <a:pt x="1702" y="1696"/>
                  </a:lnTo>
                  <a:lnTo>
                    <a:pt x="1708" y="1687"/>
                  </a:lnTo>
                  <a:lnTo>
                    <a:pt x="1712" y="1676"/>
                  </a:lnTo>
                  <a:lnTo>
                    <a:pt x="1715" y="1666"/>
                  </a:lnTo>
                  <a:lnTo>
                    <a:pt x="1715" y="1666"/>
                  </a:lnTo>
                  <a:lnTo>
                    <a:pt x="1715" y="1666"/>
                  </a:lnTo>
                  <a:lnTo>
                    <a:pt x="1716" y="1661"/>
                  </a:lnTo>
                  <a:lnTo>
                    <a:pt x="1716" y="1656"/>
                  </a:lnTo>
                  <a:lnTo>
                    <a:pt x="1716" y="1649"/>
                  </a:lnTo>
                  <a:lnTo>
                    <a:pt x="1714" y="1643"/>
                  </a:lnTo>
                  <a:lnTo>
                    <a:pt x="1714" y="1642"/>
                  </a:lnTo>
                  <a:lnTo>
                    <a:pt x="1714" y="1642"/>
                  </a:lnTo>
                  <a:lnTo>
                    <a:pt x="1709" y="1560"/>
                  </a:lnTo>
                  <a:lnTo>
                    <a:pt x="1700" y="1478"/>
                  </a:lnTo>
                  <a:lnTo>
                    <a:pt x="1687" y="1398"/>
                  </a:lnTo>
                  <a:lnTo>
                    <a:pt x="1669" y="1318"/>
                  </a:lnTo>
                  <a:lnTo>
                    <a:pt x="1649" y="1241"/>
                  </a:lnTo>
                  <a:lnTo>
                    <a:pt x="1625" y="1164"/>
                  </a:lnTo>
                  <a:lnTo>
                    <a:pt x="1597" y="1089"/>
                  </a:lnTo>
                  <a:lnTo>
                    <a:pt x="1567" y="1016"/>
                  </a:lnTo>
                  <a:lnTo>
                    <a:pt x="1533" y="945"/>
                  </a:lnTo>
                  <a:lnTo>
                    <a:pt x="1496" y="875"/>
                  </a:lnTo>
                  <a:lnTo>
                    <a:pt x="1456" y="808"/>
                  </a:lnTo>
                  <a:lnTo>
                    <a:pt x="1413" y="743"/>
                  </a:lnTo>
                  <a:lnTo>
                    <a:pt x="1367" y="680"/>
                  </a:lnTo>
                  <a:lnTo>
                    <a:pt x="1318" y="618"/>
                  </a:lnTo>
                  <a:lnTo>
                    <a:pt x="1267" y="559"/>
                  </a:lnTo>
                  <a:lnTo>
                    <a:pt x="1213" y="502"/>
                  </a:lnTo>
                  <a:lnTo>
                    <a:pt x="1156" y="449"/>
                  </a:lnTo>
                  <a:lnTo>
                    <a:pt x="1098" y="397"/>
                  </a:lnTo>
                  <a:lnTo>
                    <a:pt x="1037" y="348"/>
                  </a:lnTo>
                  <a:lnTo>
                    <a:pt x="973" y="303"/>
                  </a:lnTo>
                  <a:lnTo>
                    <a:pt x="908" y="260"/>
                  </a:lnTo>
                  <a:lnTo>
                    <a:pt x="841" y="220"/>
                  </a:lnTo>
                  <a:lnTo>
                    <a:pt x="772" y="183"/>
                  </a:lnTo>
                  <a:lnTo>
                    <a:pt x="700" y="149"/>
                  </a:lnTo>
                  <a:lnTo>
                    <a:pt x="627" y="119"/>
                  </a:lnTo>
                  <a:lnTo>
                    <a:pt x="552" y="91"/>
                  </a:lnTo>
                  <a:lnTo>
                    <a:pt x="476" y="67"/>
                  </a:lnTo>
                  <a:lnTo>
                    <a:pt x="399" y="47"/>
                  </a:lnTo>
                  <a:lnTo>
                    <a:pt x="320" y="29"/>
                  </a:lnTo>
                  <a:lnTo>
                    <a:pt x="240" y="16"/>
                  </a:lnTo>
                  <a:lnTo>
                    <a:pt x="158" y="7"/>
                  </a:lnTo>
                  <a:lnTo>
                    <a:pt x="75" y="2"/>
                  </a:lnTo>
                  <a:lnTo>
                    <a:pt x="68" y="0"/>
                  </a:lnTo>
                  <a:lnTo>
                    <a:pt x="61" y="0"/>
                  </a:lnTo>
                  <a:lnTo>
                    <a:pt x="57" y="0"/>
                  </a:lnTo>
                  <a:lnTo>
                    <a:pt x="52" y="1"/>
                  </a:lnTo>
                  <a:lnTo>
                    <a:pt x="41" y="3"/>
                  </a:lnTo>
                  <a:lnTo>
                    <a:pt x="31" y="8"/>
                  </a:lnTo>
                  <a:lnTo>
                    <a:pt x="22" y="14"/>
                  </a:lnTo>
                  <a:lnTo>
                    <a:pt x="15" y="21"/>
                  </a:lnTo>
                  <a:lnTo>
                    <a:pt x="9" y="29"/>
                  </a:lnTo>
                  <a:lnTo>
                    <a:pt x="4" y="40"/>
                  </a:lnTo>
                  <a:lnTo>
                    <a:pt x="1" y="50"/>
                  </a:lnTo>
                  <a:lnTo>
                    <a:pt x="0" y="61"/>
                  </a:lnTo>
                  <a:lnTo>
                    <a:pt x="0" y="574"/>
                  </a:lnTo>
                  <a:lnTo>
                    <a:pt x="1" y="580"/>
                  </a:lnTo>
                  <a:lnTo>
                    <a:pt x="2" y="587"/>
                  </a:lnTo>
                  <a:lnTo>
                    <a:pt x="3" y="592"/>
                  </a:lnTo>
                  <a:lnTo>
                    <a:pt x="5" y="597"/>
                  </a:lnTo>
                  <a:lnTo>
                    <a:pt x="9" y="607"/>
                  </a:lnTo>
                  <a:lnTo>
                    <a:pt x="16" y="616"/>
                  </a:lnTo>
                  <a:lnTo>
                    <a:pt x="24" y="623"/>
                  </a:lnTo>
                  <a:lnTo>
                    <a:pt x="33" y="629"/>
                  </a:lnTo>
                  <a:lnTo>
                    <a:pt x="38" y="631"/>
                  </a:lnTo>
                  <a:lnTo>
                    <a:pt x="43" y="633"/>
                  </a:lnTo>
                  <a:lnTo>
                    <a:pt x="48" y="634"/>
                  </a:lnTo>
                  <a:lnTo>
                    <a:pt x="55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5">
              <a:extLst>
                <a:ext uri="{FF2B5EF4-FFF2-40B4-BE49-F238E27FC236}">
                  <a16:creationId xmlns:a16="http://schemas.microsoft.com/office/drawing/2014/main" id="{79A25173-8B7E-4598-BDF3-4FF7E78061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2925" y="3241675"/>
              <a:ext cx="908050" cy="909638"/>
            </a:xfrm>
            <a:custGeom>
              <a:avLst/>
              <a:gdLst>
                <a:gd name="T0" fmla="*/ 1558 w 1716"/>
                <a:gd name="T1" fmla="*/ 1711 h 1718"/>
                <a:gd name="T2" fmla="*/ 1396 w 1716"/>
                <a:gd name="T3" fmla="*/ 1688 h 1718"/>
                <a:gd name="T4" fmla="*/ 1239 w 1716"/>
                <a:gd name="T5" fmla="*/ 1651 h 1718"/>
                <a:gd name="T6" fmla="*/ 1089 w 1716"/>
                <a:gd name="T7" fmla="*/ 1599 h 1718"/>
                <a:gd name="T8" fmla="*/ 944 w 1716"/>
                <a:gd name="T9" fmla="*/ 1535 h 1718"/>
                <a:gd name="T10" fmla="*/ 807 w 1716"/>
                <a:gd name="T11" fmla="*/ 1458 h 1718"/>
                <a:gd name="T12" fmla="*/ 679 w 1716"/>
                <a:gd name="T13" fmla="*/ 1369 h 1718"/>
                <a:gd name="T14" fmla="*/ 558 w 1716"/>
                <a:gd name="T15" fmla="*/ 1268 h 1718"/>
                <a:gd name="T16" fmla="*/ 448 w 1716"/>
                <a:gd name="T17" fmla="*/ 1158 h 1718"/>
                <a:gd name="T18" fmla="*/ 349 w 1716"/>
                <a:gd name="T19" fmla="*/ 1038 h 1718"/>
                <a:gd name="T20" fmla="*/ 260 w 1716"/>
                <a:gd name="T21" fmla="*/ 910 h 1718"/>
                <a:gd name="T22" fmla="*/ 183 w 1716"/>
                <a:gd name="T23" fmla="*/ 773 h 1718"/>
                <a:gd name="T24" fmla="*/ 118 w 1716"/>
                <a:gd name="T25" fmla="*/ 628 h 1718"/>
                <a:gd name="T26" fmla="*/ 67 w 1716"/>
                <a:gd name="T27" fmla="*/ 477 h 1718"/>
                <a:gd name="T28" fmla="*/ 29 w 1716"/>
                <a:gd name="T29" fmla="*/ 320 h 1718"/>
                <a:gd name="T30" fmla="*/ 7 w 1716"/>
                <a:gd name="T31" fmla="*/ 158 h 1718"/>
                <a:gd name="T32" fmla="*/ 0 w 1716"/>
                <a:gd name="T33" fmla="*/ 68 h 1718"/>
                <a:gd name="T34" fmla="*/ 0 w 1716"/>
                <a:gd name="T35" fmla="*/ 57 h 1718"/>
                <a:gd name="T36" fmla="*/ 4 w 1716"/>
                <a:gd name="T37" fmla="*/ 40 h 1718"/>
                <a:gd name="T38" fmla="*/ 14 w 1716"/>
                <a:gd name="T39" fmla="*/ 22 h 1718"/>
                <a:gd name="T40" fmla="*/ 29 w 1716"/>
                <a:gd name="T41" fmla="*/ 9 h 1718"/>
                <a:gd name="T42" fmla="*/ 50 w 1716"/>
                <a:gd name="T43" fmla="*/ 1 h 1718"/>
                <a:gd name="T44" fmla="*/ 575 w 1716"/>
                <a:gd name="T45" fmla="*/ 0 h 1718"/>
                <a:gd name="T46" fmla="*/ 586 w 1716"/>
                <a:gd name="T47" fmla="*/ 1 h 1718"/>
                <a:gd name="T48" fmla="*/ 597 w 1716"/>
                <a:gd name="T49" fmla="*/ 4 h 1718"/>
                <a:gd name="T50" fmla="*/ 615 w 1716"/>
                <a:gd name="T51" fmla="*/ 16 h 1718"/>
                <a:gd name="T52" fmla="*/ 628 w 1716"/>
                <a:gd name="T53" fmla="*/ 33 h 1718"/>
                <a:gd name="T54" fmla="*/ 632 w 1716"/>
                <a:gd name="T55" fmla="*/ 44 h 1718"/>
                <a:gd name="T56" fmla="*/ 634 w 1716"/>
                <a:gd name="T57" fmla="*/ 55 h 1718"/>
                <a:gd name="T58" fmla="*/ 634 w 1716"/>
                <a:gd name="T59" fmla="*/ 58 h 1718"/>
                <a:gd name="T60" fmla="*/ 635 w 1716"/>
                <a:gd name="T61" fmla="*/ 62 h 1718"/>
                <a:gd name="T62" fmla="*/ 645 w 1716"/>
                <a:gd name="T63" fmla="*/ 163 h 1718"/>
                <a:gd name="T64" fmla="*/ 665 w 1716"/>
                <a:gd name="T65" fmla="*/ 261 h 1718"/>
                <a:gd name="T66" fmla="*/ 693 w 1716"/>
                <a:gd name="T67" fmla="*/ 356 h 1718"/>
                <a:gd name="T68" fmla="*/ 729 w 1716"/>
                <a:gd name="T69" fmla="*/ 447 h 1718"/>
                <a:gd name="T70" fmla="*/ 773 w 1716"/>
                <a:gd name="T71" fmla="*/ 534 h 1718"/>
                <a:gd name="T72" fmla="*/ 825 w 1716"/>
                <a:gd name="T73" fmla="*/ 616 h 1718"/>
                <a:gd name="T74" fmla="*/ 883 w 1716"/>
                <a:gd name="T75" fmla="*/ 693 h 1718"/>
                <a:gd name="T76" fmla="*/ 948 w 1716"/>
                <a:gd name="T77" fmla="*/ 764 h 1718"/>
                <a:gd name="T78" fmla="*/ 1019 w 1716"/>
                <a:gd name="T79" fmla="*/ 830 h 1718"/>
                <a:gd name="T80" fmla="*/ 1095 w 1716"/>
                <a:gd name="T81" fmla="*/ 888 h 1718"/>
                <a:gd name="T82" fmla="*/ 1177 w 1716"/>
                <a:gd name="T83" fmla="*/ 940 h 1718"/>
                <a:gd name="T84" fmla="*/ 1263 w 1716"/>
                <a:gd name="T85" fmla="*/ 985 h 1718"/>
                <a:gd name="T86" fmla="*/ 1354 w 1716"/>
                <a:gd name="T87" fmla="*/ 1022 h 1718"/>
                <a:gd name="T88" fmla="*/ 1449 w 1716"/>
                <a:gd name="T89" fmla="*/ 1050 h 1718"/>
                <a:gd name="T90" fmla="*/ 1546 w 1716"/>
                <a:gd name="T91" fmla="*/ 1071 h 1718"/>
                <a:gd name="T92" fmla="*/ 1647 w 1716"/>
                <a:gd name="T93" fmla="*/ 1082 h 1718"/>
                <a:gd name="T94" fmla="*/ 1655 w 1716"/>
                <a:gd name="T95" fmla="*/ 1081 h 1718"/>
                <a:gd name="T96" fmla="*/ 1668 w 1716"/>
                <a:gd name="T97" fmla="*/ 1083 h 1718"/>
                <a:gd name="T98" fmla="*/ 1688 w 1716"/>
                <a:gd name="T99" fmla="*/ 1091 h 1718"/>
                <a:gd name="T100" fmla="*/ 1702 w 1716"/>
                <a:gd name="T101" fmla="*/ 1104 h 1718"/>
                <a:gd name="T102" fmla="*/ 1712 w 1716"/>
                <a:gd name="T103" fmla="*/ 1121 h 1718"/>
                <a:gd name="T104" fmla="*/ 1716 w 1716"/>
                <a:gd name="T105" fmla="*/ 1143 h 1718"/>
                <a:gd name="T106" fmla="*/ 1715 w 1716"/>
                <a:gd name="T107" fmla="*/ 1668 h 1718"/>
                <a:gd name="T108" fmla="*/ 1707 w 1716"/>
                <a:gd name="T109" fmla="*/ 1688 h 1718"/>
                <a:gd name="T110" fmla="*/ 1694 w 1716"/>
                <a:gd name="T111" fmla="*/ 1704 h 1718"/>
                <a:gd name="T112" fmla="*/ 1675 w 1716"/>
                <a:gd name="T113" fmla="*/ 1714 h 1718"/>
                <a:gd name="T114" fmla="*/ 1664 w 1716"/>
                <a:gd name="T115" fmla="*/ 1717 h 1718"/>
                <a:gd name="T116" fmla="*/ 1659 w 1716"/>
                <a:gd name="T117" fmla="*/ 1718 h 1718"/>
                <a:gd name="T118" fmla="*/ 1648 w 1716"/>
                <a:gd name="T119" fmla="*/ 1717 h 1718"/>
                <a:gd name="T120" fmla="*/ 1641 w 1716"/>
                <a:gd name="T121" fmla="*/ 1716 h 1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6" h="1718">
                  <a:moveTo>
                    <a:pt x="1641" y="1716"/>
                  </a:moveTo>
                  <a:lnTo>
                    <a:pt x="1558" y="1711"/>
                  </a:lnTo>
                  <a:lnTo>
                    <a:pt x="1476" y="1702"/>
                  </a:lnTo>
                  <a:lnTo>
                    <a:pt x="1396" y="1688"/>
                  </a:lnTo>
                  <a:lnTo>
                    <a:pt x="1317" y="1671"/>
                  </a:lnTo>
                  <a:lnTo>
                    <a:pt x="1239" y="1651"/>
                  </a:lnTo>
                  <a:lnTo>
                    <a:pt x="1163" y="1627"/>
                  </a:lnTo>
                  <a:lnTo>
                    <a:pt x="1089" y="1599"/>
                  </a:lnTo>
                  <a:lnTo>
                    <a:pt x="1016" y="1569"/>
                  </a:lnTo>
                  <a:lnTo>
                    <a:pt x="944" y="1535"/>
                  </a:lnTo>
                  <a:lnTo>
                    <a:pt x="875" y="1498"/>
                  </a:lnTo>
                  <a:lnTo>
                    <a:pt x="807" y="1458"/>
                  </a:lnTo>
                  <a:lnTo>
                    <a:pt x="742" y="1414"/>
                  </a:lnTo>
                  <a:lnTo>
                    <a:pt x="679" y="1369"/>
                  </a:lnTo>
                  <a:lnTo>
                    <a:pt x="617" y="1320"/>
                  </a:lnTo>
                  <a:lnTo>
                    <a:pt x="558" y="1268"/>
                  </a:lnTo>
                  <a:lnTo>
                    <a:pt x="503" y="1215"/>
                  </a:lnTo>
                  <a:lnTo>
                    <a:pt x="448" y="1158"/>
                  </a:lnTo>
                  <a:lnTo>
                    <a:pt x="398" y="1099"/>
                  </a:lnTo>
                  <a:lnTo>
                    <a:pt x="349" y="1038"/>
                  </a:lnTo>
                  <a:lnTo>
                    <a:pt x="303" y="974"/>
                  </a:lnTo>
                  <a:lnTo>
                    <a:pt x="260" y="910"/>
                  </a:lnTo>
                  <a:lnTo>
                    <a:pt x="220" y="842"/>
                  </a:lnTo>
                  <a:lnTo>
                    <a:pt x="183" y="773"/>
                  </a:lnTo>
                  <a:lnTo>
                    <a:pt x="149" y="701"/>
                  </a:lnTo>
                  <a:lnTo>
                    <a:pt x="118" y="628"/>
                  </a:lnTo>
                  <a:lnTo>
                    <a:pt x="91" y="553"/>
                  </a:lnTo>
                  <a:lnTo>
                    <a:pt x="67" y="477"/>
                  </a:lnTo>
                  <a:lnTo>
                    <a:pt x="47" y="399"/>
                  </a:lnTo>
                  <a:lnTo>
                    <a:pt x="29" y="320"/>
                  </a:lnTo>
                  <a:lnTo>
                    <a:pt x="16" y="239"/>
                  </a:lnTo>
                  <a:lnTo>
                    <a:pt x="7" y="158"/>
                  </a:lnTo>
                  <a:lnTo>
                    <a:pt x="2" y="75"/>
                  </a:lnTo>
                  <a:lnTo>
                    <a:pt x="0" y="68"/>
                  </a:lnTo>
                  <a:lnTo>
                    <a:pt x="0" y="61"/>
                  </a:lnTo>
                  <a:lnTo>
                    <a:pt x="0" y="57"/>
                  </a:lnTo>
                  <a:lnTo>
                    <a:pt x="1" y="52"/>
                  </a:lnTo>
                  <a:lnTo>
                    <a:pt x="4" y="40"/>
                  </a:lnTo>
                  <a:lnTo>
                    <a:pt x="8" y="31"/>
                  </a:lnTo>
                  <a:lnTo>
                    <a:pt x="14" y="22"/>
                  </a:lnTo>
                  <a:lnTo>
                    <a:pt x="21" y="15"/>
                  </a:lnTo>
                  <a:lnTo>
                    <a:pt x="29" y="9"/>
                  </a:lnTo>
                  <a:lnTo>
                    <a:pt x="39" y="4"/>
                  </a:lnTo>
                  <a:lnTo>
                    <a:pt x="50" y="1"/>
                  </a:lnTo>
                  <a:lnTo>
                    <a:pt x="61" y="0"/>
                  </a:lnTo>
                  <a:lnTo>
                    <a:pt x="575" y="0"/>
                  </a:lnTo>
                  <a:lnTo>
                    <a:pt x="580" y="1"/>
                  </a:lnTo>
                  <a:lnTo>
                    <a:pt x="586" y="1"/>
                  </a:lnTo>
                  <a:lnTo>
                    <a:pt x="591" y="3"/>
                  </a:lnTo>
                  <a:lnTo>
                    <a:pt x="597" y="4"/>
                  </a:lnTo>
                  <a:lnTo>
                    <a:pt x="606" y="9"/>
                  </a:lnTo>
                  <a:lnTo>
                    <a:pt x="615" y="16"/>
                  </a:lnTo>
                  <a:lnTo>
                    <a:pt x="622" y="24"/>
                  </a:lnTo>
                  <a:lnTo>
                    <a:pt x="628" y="33"/>
                  </a:lnTo>
                  <a:lnTo>
                    <a:pt x="630" y="38"/>
                  </a:lnTo>
                  <a:lnTo>
                    <a:pt x="632" y="44"/>
                  </a:lnTo>
                  <a:lnTo>
                    <a:pt x="633" y="49"/>
                  </a:lnTo>
                  <a:lnTo>
                    <a:pt x="634" y="55"/>
                  </a:lnTo>
                  <a:lnTo>
                    <a:pt x="634" y="55"/>
                  </a:lnTo>
                  <a:lnTo>
                    <a:pt x="634" y="58"/>
                  </a:lnTo>
                  <a:lnTo>
                    <a:pt x="635" y="61"/>
                  </a:lnTo>
                  <a:lnTo>
                    <a:pt x="635" y="62"/>
                  </a:lnTo>
                  <a:lnTo>
                    <a:pt x="639" y="112"/>
                  </a:lnTo>
                  <a:lnTo>
                    <a:pt x="645" y="163"/>
                  </a:lnTo>
                  <a:lnTo>
                    <a:pt x="654" y="212"/>
                  </a:lnTo>
                  <a:lnTo>
                    <a:pt x="665" y="261"/>
                  </a:lnTo>
                  <a:lnTo>
                    <a:pt x="678" y="309"/>
                  </a:lnTo>
                  <a:lnTo>
                    <a:pt x="693" y="356"/>
                  </a:lnTo>
                  <a:lnTo>
                    <a:pt x="710" y="402"/>
                  </a:lnTo>
                  <a:lnTo>
                    <a:pt x="729" y="447"/>
                  </a:lnTo>
                  <a:lnTo>
                    <a:pt x="750" y="491"/>
                  </a:lnTo>
                  <a:lnTo>
                    <a:pt x="773" y="534"/>
                  </a:lnTo>
                  <a:lnTo>
                    <a:pt x="798" y="575"/>
                  </a:lnTo>
                  <a:lnTo>
                    <a:pt x="825" y="616"/>
                  </a:lnTo>
                  <a:lnTo>
                    <a:pt x="853" y="655"/>
                  </a:lnTo>
                  <a:lnTo>
                    <a:pt x="883" y="693"/>
                  </a:lnTo>
                  <a:lnTo>
                    <a:pt x="915" y="729"/>
                  </a:lnTo>
                  <a:lnTo>
                    <a:pt x="948" y="764"/>
                  </a:lnTo>
                  <a:lnTo>
                    <a:pt x="982" y="797"/>
                  </a:lnTo>
                  <a:lnTo>
                    <a:pt x="1019" y="830"/>
                  </a:lnTo>
                  <a:lnTo>
                    <a:pt x="1056" y="860"/>
                  </a:lnTo>
                  <a:lnTo>
                    <a:pt x="1095" y="888"/>
                  </a:lnTo>
                  <a:lnTo>
                    <a:pt x="1135" y="915"/>
                  </a:lnTo>
                  <a:lnTo>
                    <a:pt x="1177" y="940"/>
                  </a:lnTo>
                  <a:lnTo>
                    <a:pt x="1219" y="963"/>
                  </a:lnTo>
                  <a:lnTo>
                    <a:pt x="1263" y="985"/>
                  </a:lnTo>
                  <a:lnTo>
                    <a:pt x="1308" y="1005"/>
                  </a:lnTo>
                  <a:lnTo>
                    <a:pt x="1354" y="1022"/>
                  </a:lnTo>
                  <a:lnTo>
                    <a:pt x="1400" y="1037"/>
                  </a:lnTo>
                  <a:lnTo>
                    <a:pt x="1449" y="1050"/>
                  </a:lnTo>
                  <a:lnTo>
                    <a:pt x="1497" y="1062"/>
                  </a:lnTo>
                  <a:lnTo>
                    <a:pt x="1546" y="1071"/>
                  </a:lnTo>
                  <a:lnTo>
                    <a:pt x="1597" y="1078"/>
                  </a:lnTo>
                  <a:lnTo>
                    <a:pt x="1647" y="1082"/>
                  </a:lnTo>
                  <a:lnTo>
                    <a:pt x="1651" y="1081"/>
                  </a:lnTo>
                  <a:lnTo>
                    <a:pt x="1655" y="1081"/>
                  </a:lnTo>
                  <a:lnTo>
                    <a:pt x="1662" y="1082"/>
                  </a:lnTo>
                  <a:lnTo>
                    <a:pt x="1668" y="1083"/>
                  </a:lnTo>
                  <a:lnTo>
                    <a:pt x="1678" y="1086"/>
                  </a:lnTo>
                  <a:lnTo>
                    <a:pt x="1688" y="1091"/>
                  </a:lnTo>
                  <a:lnTo>
                    <a:pt x="1696" y="1097"/>
                  </a:lnTo>
                  <a:lnTo>
                    <a:pt x="1702" y="1104"/>
                  </a:lnTo>
                  <a:lnTo>
                    <a:pt x="1708" y="1112"/>
                  </a:lnTo>
                  <a:lnTo>
                    <a:pt x="1712" y="1121"/>
                  </a:lnTo>
                  <a:lnTo>
                    <a:pt x="1715" y="1131"/>
                  </a:lnTo>
                  <a:lnTo>
                    <a:pt x="1716" y="1143"/>
                  </a:lnTo>
                  <a:lnTo>
                    <a:pt x="1716" y="1657"/>
                  </a:lnTo>
                  <a:lnTo>
                    <a:pt x="1715" y="1668"/>
                  </a:lnTo>
                  <a:lnTo>
                    <a:pt x="1712" y="1678"/>
                  </a:lnTo>
                  <a:lnTo>
                    <a:pt x="1707" y="1688"/>
                  </a:lnTo>
                  <a:lnTo>
                    <a:pt x="1701" y="1697"/>
                  </a:lnTo>
                  <a:lnTo>
                    <a:pt x="1694" y="1704"/>
                  </a:lnTo>
                  <a:lnTo>
                    <a:pt x="1685" y="1710"/>
                  </a:lnTo>
                  <a:lnTo>
                    <a:pt x="1675" y="1714"/>
                  </a:lnTo>
                  <a:lnTo>
                    <a:pt x="1664" y="1717"/>
                  </a:lnTo>
                  <a:lnTo>
                    <a:pt x="1664" y="1717"/>
                  </a:lnTo>
                  <a:lnTo>
                    <a:pt x="1664" y="1717"/>
                  </a:lnTo>
                  <a:lnTo>
                    <a:pt x="1659" y="1718"/>
                  </a:lnTo>
                  <a:lnTo>
                    <a:pt x="1655" y="1718"/>
                  </a:lnTo>
                  <a:lnTo>
                    <a:pt x="1648" y="1717"/>
                  </a:lnTo>
                  <a:lnTo>
                    <a:pt x="1641" y="1716"/>
                  </a:lnTo>
                  <a:lnTo>
                    <a:pt x="1641" y="1716"/>
                  </a:lnTo>
                  <a:lnTo>
                    <a:pt x="1641" y="17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6">
              <a:extLst>
                <a:ext uri="{FF2B5EF4-FFF2-40B4-BE49-F238E27FC236}">
                  <a16:creationId xmlns:a16="http://schemas.microsoft.com/office/drawing/2014/main" id="{8A8C724E-41FF-45C0-8D36-625DEBD59C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975" y="3241675"/>
              <a:ext cx="908050" cy="909638"/>
            </a:xfrm>
            <a:custGeom>
              <a:avLst/>
              <a:gdLst>
                <a:gd name="T0" fmla="*/ 1714 w 1716"/>
                <a:gd name="T1" fmla="*/ 1643 h 1718"/>
                <a:gd name="T2" fmla="*/ 1709 w 1716"/>
                <a:gd name="T3" fmla="*/ 1560 h 1718"/>
                <a:gd name="T4" fmla="*/ 1687 w 1716"/>
                <a:gd name="T5" fmla="*/ 1398 h 1718"/>
                <a:gd name="T6" fmla="*/ 1649 w 1716"/>
                <a:gd name="T7" fmla="*/ 1241 h 1718"/>
                <a:gd name="T8" fmla="*/ 1597 w 1716"/>
                <a:gd name="T9" fmla="*/ 1090 h 1718"/>
                <a:gd name="T10" fmla="*/ 1533 w 1716"/>
                <a:gd name="T11" fmla="*/ 945 h 1718"/>
                <a:gd name="T12" fmla="*/ 1456 w 1716"/>
                <a:gd name="T13" fmla="*/ 808 h 1718"/>
                <a:gd name="T14" fmla="*/ 1367 w 1716"/>
                <a:gd name="T15" fmla="*/ 680 h 1718"/>
                <a:gd name="T16" fmla="*/ 1267 w 1716"/>
                <a:gd name="T17" fmla="*/ 560 h 1718"/>
                <a:gd name="T18" fmla="*/ 1156 w 1716"/>
                <a:gd name="T19" fmla="*/ 450 h 1718"/>
                <a:gd name="T20" fmla="*/ 1037 w 1716"/>
                <a:gd name="T21" fmla="*/ 349 h 1718"/>
                <a:gd name="T22" fmla="*/ 908 w 1716"/>
                <a:gd name="T23" fmla="*/ 260 h 1718"/>
                <a:gd name="T24" fmla="*/ 772 w 1716"/>
                <a:gd name="T25" fmla="*/ 183 h 1718"/>
                <a:gd name="T26" fmla="*/ 627 w 1716"/>
                <a:gd name="T27" fmla="*/ 118 h 1718"/>
                <a:gd name="T28" fmla="*/ 476 w 1716"/>
                <a:gd name="T29" fmla="*/ 68 h 1718"/>
                <a:gd name="T30" fmla="*/ 320 w 1716"/>
                <a:gd name="T31" fmla="*/ 30 h 1718"/>
                <a:gd name="T32" fmla="*/ 158 w 1716"/>
                <a:gd name="T33" fmla="*/ 7 h 1718"/>
                <a:gd name="T34" fmla="*/ 68 w 1716"/>
                <a:gd name="T35" fmla="*/ 1 h 1718"/>
                <a:gd name="T36" fmla="*/ 57 w 1716"/>
                <a:gd name="T37" fmla="*/ 1 h 1718"/>
                <a:gd name="T38" fmla="*/ 41 w 1716"/>
                <a:gd name="T39" fmla="*/ 4 h 1718"/>
                <a:gd name="T40" fmla="*/ 22 w 1716"/>
                <a:gd name="T41" fmla="*/ 14 h 1718"/>
                <a:gd name="T42" fmla="*/ 9 w 1716"/>
                <a:gd name="T43" fmla="*/ 30 h 1718"/>
                <a:gd name="T44" fmla="*/ 1 w 1716"/>
                <a:gd name="T45" fmla="*/ 51 h 1718"/>
                <a:gd name="T46" fmla="*/ 0 w 1716"/>
                <a:gd name="T47" fmla="*/ 575 h 1718"/>
                <a:gd name="T48" fmla="*/ 2 w 1716"/>
                <a:gd name="T49" fmla="*/ 586 h 1718"/>
                <a:gd name="T50" fmla="*/ 5 w 1716"/>
                <a:gd name="T51" fmla="*/ 598 h 1718"/>
                <a:gd name="T52" fmla="*/ 16 w 1716"/>
                <a:gd name="T53" fmla="*/ 616 h 1718"/>
                <a:gd name="T54" fmla="*/ 33 w 1716"/>
                <a:gd name="T55" fmla="*/ 629 h 1718"/>
                <a:gd name="T56" fmla="*/ 43 w 1716"/>
                <a:gd name="T57" fmla="*/ 633 h 1718"/>
                <a:gd name="T58" fmla="*/ 55 w 1716"/>
                <a:gd name="T59" fmla="*/ 635 h 1718"/>
                <a:gd name="T60" fmla="*/ 61 w 1716"/>
                <a:gd name="T61" fmla="*/ 636 h 1718"/>
                <a:gd name="T62" fmla="*/ 112 w 1716"/>
                <a:gd name="T63" fmla="*/ 640 h 1718"/>
                <a:gd name="T64" fmla="*/ 212 w 1716"/>
                <a:gd name="T65" fmla="*/ 655 h 1718"/>
                <a:gd name="T66" fmla="*/ 309 w 1716"/>
                <a:gd name="T67" fmla="*/ 679 h 1718"/>
                <a:gd name="T68" fmla="*/ 402 w 1716"/>
                <a:gd name="T69" fmla="*/ 711 h 1718"/>
                <a:gd name="T70" fmla="*/ 491 w 1716"/>
                <a:gd name="T71" fmla="*/ 752 h 1718"/>
                <a:gd name="T72" fmla="*/ 575 w 1716"/>
                <a:gd name="T73" fmla="*/ 799 h 1718"/>
                <a:gd name="T74" fmla="*/ 655 w 1716"/>
                <a:gd name="T75" fmla="*/ 854 h 1718"/>
                <a:gd name="T76" fmla="*/ 728 w 1716"/>
                <a:gd name="T77" fmla="*/ 916 h 1718"/>
                <a:gd name="T78" fmla="*/ 796 w 1716"/>
                <a:gd name="T79" fmla="*/ 984 h 1718"/>
                <a:gd name="T80" fmla="*/ 859 w 1716"/>
                <a:gd name="T81" fmla="*/ 1058 h 1718"/>
                <a:gd name="T82" fmla="*/ 915 w 1716"/>
                <a:gd name="T83" fmla="*/ 1137 h 1718"/>
                <a:gd name="T84" fmla="*/ 962 w 1716"/>
                <a:gd name="T85" fmla="*/ 1221 h 1718"/>
                <a:gd name="T86" fmla="*/ 1004 w 1716"/>
                <a:gd name="T87" fmla="*/ 1310 h 1718"/>
                <a:gd name="T88" fmla="*/ 1036 w 1716"/>
                <a:gd name="T89" fmla="*/ 1403 h 1718"/>
                <a:gd name="T90" fmla="*/ 1060 w 1716"/>
                <a:gd name="T91" fmla="*/ 1499 h 1718"/>
                <a:gd name="T92" fmla="*/ 1076 w 1716"/>
                <a:gd name="T93" fmla="*/ 1598 h 1718"/>
                <a:gd name="T94" fmla="*/ 1080 w 1716"/>
                <a:gd name="T95" fmla="*/ 1653 h 1718"/>
                <a:gd name="T96" fmla="*/ 1080 w 1716"/>
                <a:gd name="T97" fmla="*/ 1664 h 1718"/>
                <a:gd name="T98" fmla="*/ 1081 w 1716"/>
                <a:gd name="T99" fmla="*/ 1671 h 1718"/>
                <a:gd name="T100" fmla="*/ 1085 w 1716"/>
                <a:gd name="T101" fmla="*/ 1680 h 1718"/>
                <a:gd name="T102" fmla="*/ 1096 w 1716"/>
                <a:gd name="T103" fmla="*/ 1698 h 1718"/>
                <a:gd name="T104" fmla="*/ 1111 w 1716"/>
                <a:gd name="T105" fmla="*/ 1710 h 1718"/>
                <a:gd name="T106" fmla="*/ 1130 w 1716"/>
                <a:gd name="T107" fmla="*/ 1717 h 1718"/>
                <a:gd name="T108" fmla="*/ 1655 w 1716"/>
                <a:gd name="T109" fmla="*/ 1718 h 1718"/>
                <a:gd name="T110" fmla="*/ 1676 w 1716"/>
                <a:gd name="T111" fmla="*/ 1714 h 1718"/>
                <a:gd name="T112" fmla="*/ 1695 w 1716"/>
                <a:gd name="T113" fmla="*/ 1703 h 1718"/>
                <a:gd name="T114" fmla="*/ 1708 w 1716"/>
                <a:gd name="T115" fmla="*/ 1687 h 1718"/>
                <a:gd name="T116" fmla="*/ 1715 w 1716"/>
                <a:gd name="T117" fmla="*/ 1666 h 1718"/>
                <a:gd name="T118" fmla="*/ 1715 w 1716"/>
                <a:gd name="T119" fmla="*/ 1666 h 1718"/>
                <a:gd name="T120" fmla="*/ 1715 w 1716"/>
                <a:gd name="T121" fmla="*/ 1664 h 1718"/>
                <a:gd name="T122" fmla="*/ 1716 w 1716"/>
                <a:gd name="T123" fmla="*/ 1657 h 1718"/>
                <a:gd name="T124" fmla="*/ 1714 w 1716"/>
                <a:gd name="T125" fmla="*/ 1643 h 1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6" h="1718">
                  <a:moveTo>
                    <a:pt x="1714" y="1643"/>
                  </a:moveTo>
                  <a:lnTo>
                    <a:pt x="1714" y="1643"/>
                  </a:lnTo>
                  <a:lnTo>
                    <a:pt x="1714" y="1643"/>
                  </a:lnTo>
                  <a:lnTo>
                    <a:pt x="1709" y="1560"/>
                  </a:lnTo>
                  <a:lnTo>
                    <a:pt x="1700" y="1479"/>
                  </a:lnTo>
                  <a:lnTo>
                    <a:pt x="1687" y="1398"/>
                  </a:lnTo>
                  <a:lnTo>
                    <a:pt x="1669" y="1319"/>
                  </a:lnTo>
                  <a:lnTo>
                    <a:pt x="1649" y="1241"/>
                  </a:lnTo>
                  <a:lnTo>
                    <a:pt x="1625" y="1165"/>
                  </a:lnTo>
                  <a:lnTo>
                    <a:pt x="1597" y="1090"/>
                  </a:lnTo>
                  <a:lnTo>
                    <a:pt x="1567" y="1017"/>
                  </a:lnTo>
                  <a:lnTo>
                    <a:pt x="1533" y="945"/>
                  </a:lnTo>
                  <a:lnTo>
                    <a:pt x="1496" y="876"/>
                  </a:lnTo>
                  <a:lnTo>
                    <a:pt x="1456" y="808"/>
                  </a:lnTo>
                  <a:lnTo>
                    <a:pt x="1413" y="743"/>
                  </a:lnTo>
                  <a:lnTo>
                    <a:pt x="1367" y="680"/>
                  </a:lnTo>
                  <a:lnTo>
                    <a:pt x="1318" y="619"/>
                  </a:lnTo>
                  <a:lnTo>
                    <a:pt x="1267" y="560"/>
                  </a:lnTo>
                  <a:lnTo>
                    <a:pt x="1213" y="503"/>
                  </a:lnTo>
                  <a:lnTo>
                    <a:pt x="1156" y="450"/>
                  </a:lnTo>
                  <a:lnTo>
                    <a:pt x="1098" y="398"/>
                  </a:lnTo>
                  <a:lnTo>
                    <a:pt x="1037" y="349"/>
                  </a:lnTo>
                  <a:lnTo>
                    <a:pt x="973" y="304"/>
                  </a:lnTo>
                  <a:lnTo>
                    <a:pt x="908" y="260"/>
                  </a:lnTo>
                  <a:lnTo>
                    <a:pt x="841" y="221"/>
                  </a:lnTo>
                  <a:lnTo>
                    <a:pt x="772" y="183"/>
                  </a:lnTo>
                  <a:lnTo>
                    <a:pt x="700" y="149"/>
                  </a:lnTo>
                  <a:lnTo>
                    <a:pt x="627" y="118"/>
                  </a:lnTo>
                  <a:lnTo>
                    <a:pt x="552" y="91"/>
                  </a:lnTo>
                  <a:lnTo>
                    <a:pt x="476" y="68"/>
                  </a:lnTo>
                  <a:lnTo>
                    <a:pt x="399" y="47"/>
                  </a:lnTo>
                  <a:lnTo>
                    <a:pt x="320" y="30"/>
                  </a:lnTo>
                  <a:lnTo>
                    <a:pt x="240" y="17"/>
                  </a:lnTo>
                  <a:lnTo>
                    <a:pt x="158" y="7"/>
                  </a:lnTo>
                  <a:lnTo>
                    <a:pt x="75" y="2"/>
                  </a:lnTo>
                  <a:lnTo>
                    <a:pt x="68" y="1"/>
                  </a:lnTo>
                  <a:lnTo>
                    <a:pt x="61" y="0"/>
                  </a:lnTo>
                  <a:lnTo>
                    <a:pt x="57" y="1"/>
                  </a:lnTo>
                  <a:lnTo>
                    <a:pt x="52" y="1"/>
                  </a:lnTo>
                  <a:lnTo>
                    <a:pt x="41" y="4"/>
                  </a:lnTo>
                  <a:lnTo>
                    <a:pt x="31" y="8"/>
                  </a:lnTo>
                  <a:lnTo>
                    <a:pt x="22" y="14"/>
                  </a:lnTo>
                  <a:lnTo>
                    <a:pt x="15" y="21"/>
                  </a:lnTo>
                  <a:lnTo>
                    <a:pt x="9" y="30"/>
                  </a:lnTo>
                  <a:lnTo>
                    <a:pt x="4" y="39"/>
                  </a:lnTo>
                  <a:lnTo>
                    <a:pt x="1" y="51"/>
                  </a:lnTo>
                  <a:lnTo>
                    <a:pt x="0" y="62"/>
                  </a:lnTo>
                  <a:lnTo>
                    <a:pt x="0" y="575"/>
                  </a:lnTo>
                  <a:lnTo>
                    <a:pt x="1" y="581"/>
                  </a:lnTo>
                  <a:lnTo>
                    <a:pt x="2" y="586"/>
                  </a:lnTo>
                  <a:lnTo>
                    <a:pt x="3" y="593"/>
                  </a:lnTo>
                  <a:lnTo>
                    <a:pt x="5" y="598"/>
                  </a:lnTo>
                  <a:lnTo>
                    <a:pt x="9" y="607"/>
                  </a:lnTo>
                  <a:lnTo>
                    <a:pt x="16" y="616"/>
                  </a:lnTo>
                  <a:lnTo>
                    <a:pt x="24" y="623"/>
                  </a:lnTo>
                  <a:lnTo>
                    <a:pt x="33" y="629"/>
                  </a:lnTo>
                  <a:lnTo>
                    <a:pt x="38" y="631"/>
                  </a:lnTo>
                  <a:lnTo>
                    <a:pt x="43" y="633"/>
                  </a:lnTo>
                  <a:lnTo>
                    <a:pt x="48" y="634"/>
                  </a:lnTo>
                  <a:lnTo>
                    <a:pt x="55" y="635"/>
                  </a:lnTo>
                  <a:lnTo>
                    <a:pt x="58" y="636"/>
                  </a:lnTo>
                  <a:lnTo>
                    <a:pt x="61" y="636"/>
                  </a:lnTo>
                  <a:lnTo>
                    <a:pt x="62" y="636"/>
                  </a:lnTo>
                  <a:lnTo>
                    <a:pt x="112" y="640"/>
                  </a:lnTo>
                  <a:lnTo>
                    <a:pt x="163" y="646"/>
                  </a:lnTo>
                  <a:lnTo>
                    <a:pt x="212" y="655"/>
                  </a:lnTo>
                  <a:lnTo>
                    <a:pt x="261" y="666"/>
                  </a:lnTo>
                  <a:lnTo>
                    <a:pt x="309" y="679"/>
                  </a:lnTo>
                  <a:lnTo>
                    <a:pt x="355" y="694"/>
                  </a:lnTo>
                  <a:lnTo>
                    <a:pt x="402" y="711"/>
                  </a:lnTo>
                  <a:lnTo>
                    <a:pt x="446" y="730"/>
                  </a:lnTo>
                  <a:lnTo>
                    <a:pt x="491" y="752"/>
                  </a:lnTo>
                  <a:lnTo>
                    <a:pt x="533" y="774"/>
                  </a:lnTo>
                  <a:lnTo>
                    <a:pt x="575" y="799"/>
                  </a:lnTo>
                  <a:lnTo>
                    <a:pt x="615" y="826"/>
                  </a:lnTo>
                  <a:lnTo>
                    <a:pt x="655" y="854"/>
                  </a:lnTo>
                  <a:lnTo>
                    <a:pt x="692" y="884"/>
                  </a:lnTo>
                  <a:lnTo>
                    <a:pt x="728" y="916"/>
                  </a:lnTo>
                  <a:lnTo>
                    <a:pt x="763" y="949"/>
                  </a:lnTo>
                  <a:lnTo>
                    <a:pt x="796" y="984"/>
                  </a:lnTo>
                  <a:lnTo>
                    <a:pt x="829" y="1020"/>
                  </a:lnTo>
                  <a:lnTo>
                    <a:pt x="859" y="1058"/>
                  </a:lnTo>
                  <a:lnTo>
                    <a:pt x="887" y="1097"/>
                  </a:lnTo>
                  <a:lnTo>
                    <a:pt x="915" y="1137"/>
                  </a:lnTo>
                  <a:lnTo>
                    <a:pt x="939" y="1178"/>
                  </a:lnTo>
                  <a:lnTo>
                    <a:pt x="962" y="1221"/>
                  </a:lnTo>
                  <a:lnTo>
                    <a:pt x="984" y="1265"/>
                  </a:lnTo>
                  <a:lnTo>
                    <a:pt x="1004" y="1310"/>
                  </a:lnTo>
                  <a:lnTo>
                    <a:pt x="1021" y="1355"/>
                  </a:lnTo>
                  <a:lnTo>
                    <a:pt x="1036" y="1403"/>
                  </a:lnTo>
                  <a:lnTo>
                    <a:pt x="1049" y="1451"/>
                  </a:lnTo>
                  <a:lnTo>
                    <a:pt x="1060" y="1499"/>
                  </a:lnTo>
                  <a:lnTo>
                    <a:pt x="1069" y="1549"/>
                  </a:lnTo>
                  <a:lnTo>
                    <a:pt x="1076" y="1598"/>
                  </a:lnTo>
                  <a:lnTo>
                    <a:pt x="1080" y="1649"/>
                  </a:lnTo>
                  <a:lnTo>
                    <a:pt x="1080" y="1653"/>
                  </a:lnTo>
                  <a:lnTo>
                    <a:pt x="1079" y="1657"/>
                  </a:lnTo>
                  <a:lnTo>
                    <a:pt x="1080" y="1664"/>
                  </a:lnTo>
                  <a:lnTo>
                    <a:pt x="1081" y="1671"/>
                  </a:lnTo>
                  <a:lnTo>
                    <a:pt x="1081" y="1671"/>
                  </a:lnTo>
                  <a:lnTo>
                    <a:pt x="1081" y="1671"/>
                  </a:lnTo>
                  <a:lnTo>
                    <a:pt x="1085" y="1680"/>
                  </a:lnTo>
                  <a:lnTo>
                    <a:pt x="1090" y="1690"/>
                  </a:lnTo>
                  <a:lnTo>
                    <a:pt x="1096" y="1698"/>
                  </a:lnTo>
                  <a:lnTo>
                    <a:pt x="1103" y="1705"/>
                  </a:lnTo>
                  <a:lnTo>
                    <a:pt x="1111" y="1710"/>
                  </a:lnTo>
                  <a:lnTo>
                    <a:pt x="1120" y="1714"/>
                  </a:lnTo>
                  <a:lnTo>
                    <a:pt x="1130" y="1717"/>
                  </a:lnTo>
                  <a:lnTo>
                    <a:pt x="1141" y="1718"/>
                  </a:lnTo>
                  <a:lnTo>
                    <a:pt x="1655" y="1718"/>
                  </a:lnTo>
                  <a:lnTo>
                    <a:pt x="1666" y="1717"/>
                  </a:lnTo>
                  <a:lnTo>
                    <a:pt x="1676" y="1714"/>
                  </a:lnTo>
                  <a:lnTo>
                    <a:pt x="1685" y="1709"/>
                  </a:lnTo>
                  <a:lnTo>
                    <a:pt x="1695" y="1703"/>
                  </a:lnTo>
                  <a:lnTo>
                    <a:pt x="1702" y="1696"/>
                  </a:lnTo>
                  <a:lnTo>
                    <a:pt x="1708" y="1687"/>
                  </a:lnTo>
                  <a:lnTo>
                    <a:pt x="1712" y="1677"/>
                  </a:lnTo>
                  <a:lnTo>
                    <a:pt x="1715" y="1666"/>
                  </a:lnTo>
                  <a:lnTo>
                    <a:pt x="1715" y="1666"/>
                  </a:lnTo>
                  <a:lnTo>
                    <a:pt x="1715" y="1666"/>
                  </a:lnTo>
                  <a:lnTo>
                    <a:pt x="1715" y="1665"/>
                  </a:lnTo>
                  <a:lnTo>
                    <a:pt x="1715" y="1664"/>
                  </a:lnTo>
                  <a:lnTo>
                    <a:pt x="1716" y="1661"/>
                  </a:lnTo>
                  <a:lnTo>
                    <a:pt x="1716" y="1657"/>
                  </a:lnTo>
                  <a:lnTo>
                    <a:pt x="1716" y="1650"/>
                  </a:lnTo>
                  <a:lnTo>
                    <a:pt x="1714" y="16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81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6EFD8DF-B0E8-7EB6-995B-37D84B6E7B1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886587" y="1580183"/>
            <a:ext cx="3395262" cy="3697639"/>
          </a:xfrm>
          <a:custGeom>
            <a:avLst/>
            <a:gdLst>
              <a:gd name="connsiteX0" fmla="*/ 1697631 w 3395262"/>
              <a:gd name="connsiteY0" fmla="*/ 0 h 3697639"/>
              <a:gd name="connsiteX1" fmla="*/ 2057782 w 3395262"/>
              <a:gd name="connsiteY1" fmla="*/ 96503 h 3697639"/>
              <a:gd name="connsiteX2" fmla="*/ 3035111 w 3395262"/>
              <a:gd name="connsiteY2" fmla="*/ 660761 h 3697639"/>
              <a:gd name="connsiteX3" fmla="*/ 3395262 w 3395262"/>
              <a:gd name="connsiteY3" fmla="*/ 1284566 h 3697639"/>
              <a:gd name="connsiteX4" fmla="*/ 3395262 w 3395262"/>
              <a:gd name="connsiteY4" fmla="*/ 2413073 h 3697639"/>
              <a:gd name="connsiteX5" fmla="*/ 3035111 w 3395262"/>
              <a:gd name="connsiteY5" fmla="*/ 3036876 h 3697639"/>
              <a:gd name="connsiteX6" fmla="*/ 2057782 w 3395262"/>
              <a:gd name="connsiteY6" fmla="*/ 3601140 h 3697639"/>
              <a:gd name="connsiteX7" fmla="*/ 1337478 w 3395262"/>
              <a:gd name="connsiteY7" fmla="*/ 3601140 h 3697639"/>
              <a:gd name="connsiteX8" fmla="*/ 360152 w 3395262"/>
              <a:gd name="connsiteY8" fmla="*/ 3036876 h 3697639"/>
              <a:gd name="connsiteX9" fmla="*/ 0 w 3395262"/>
              <a:gd name="connsiteY9" fmla="*/ 2413073 h 3697639"/>
              <a:gd name="connsiteX10" fmla="*/ 0 w 3395262"/>
              <a:gd name="connsiteY10" fmla="*/ 1284566 h 3697639"/>
              <a:gd name="connsiteX11" fmla="*/ 360152 w 3395262"/>
              <a:gd name="connsiteY11" fmla="*/ 660761 h 3697639"/>
              <a:gd name="connsiteX12" fmla="*/ 1337478 w 3395262"/>
              <a:gd name="connsiteY12" fmla="*/ 96503 h 3697639"/>
              <a:gd name="connsiteX13" fmla="*/ 1697631 w 3395262"/>
              <a:gd name="connsiteY13" fmla="*/ 0 h 3697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395262" h="3697639">
                <a:moveTo>
                  <a:pt x="1697631" y="0"/>
                </a:moveTo>
                <a:cubicBezTo>
                  <a:pt x="1821991" y="0"/>
                  <a:pt x="1946351" y="32168"/>
                  <a:pt x="2057782" y="96503"/>
                </a:cubicBezTo>
                <a:lnTo>
                  <a:pt x="3035111" y="660761"/>
                </a:lnTo>
                <a:cubicBezTo>
                  <a:pt x="3257972" y="789430"/>
                  <a:pt x="3395262" y="1027223"/>
                  <a:pt x="3395262" y="1284566"/>
                </a:cubicBezTo>
                <a:lnTo>
                  <a:pt x="3395262" y="2413073"/>
                </a:lnTo>
                <a:cubicBezTo>
                  <a:pt x="3395262" y="2670417"/>
                  <a:pt x="3257972" y="2908209"/>
                  <a:pt x="3035111" y="3036876"/>
                </a:cubicBezTo>
                <a:lnTo>
                  <a:pt x="2057782" y="3601140"/>
                </a:lnTo>
                <a:cubicBezTo>
                  <a:pt x="1834920" y="3729806"/>
                  <a:pt x="1560341" y="3729806"/>
                  <a:pt x="1337478" y="3601140"/>
                </a:cubicBezTo>
                <a:lnTo>
                  <a:pt x="360152" y="3036876"/>
                </a:lnTo>
                <a:cubicBezTo>
                  <a:pt x="137290" y="2908209"/>
                  <a:pt x="0" y="2670417"/>
                  <a:pt x="0" y="2413073"/>
                </a:cubicBezTo>
                <a:lnTo>
                  <a:pt x="0" y="1284566"/>
                </a:lnTo>
                <a:cubicBezTo>
                  <a:pt x="0" y="1027223"/>
                  <a:pt x="137290" y="789430"/>
                  <a:pt x="360152" y="660761"/>
                </a:cubicBezTo>
                <a:lnTo>
                  <a:pt x="1337478" y="96503"/>
                </a:lnTo>
                <a:cubicBezTo>
                  <a:pt x="1448910" y="32168"/>
                  <a:pt x="1573270" y="0"/>
                  <a:pt x="169763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Drag and Drop Image Here</a:t>
            </a:r>
          </a:p>
          <a:p>
            <a:pPr marL="0" lv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020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671 0.0706 L -3.75E-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3D58A-B925-4D84-8BF4-CBAD79DE96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BCD7B7-3136-435A-86E6-5D80EDFE8A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39FB3-B6D4-4292-92FA-6AEAD8E35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E11BF-90DA-4F30-A4A4-14E8464CF34C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15C22-4CE1-4618-9355-8266AFB8C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61E2D-EA2D-41E5-937E-D4F6308BD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06BFB-872B-4AC7-8777-1DE5BCE66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241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CC16AF-7D0F-4646-9DFD-5D1CAE55F911}"/>
              </a:ext>
            </a:extLst>
          </p:cNvPr>
          <p:cNvSpPr txBox="1"/>
          <p:nvPr userDrawn="1"/>
        </p:nvSpPr>
        <p:spPr>
          <a:xfrm rot="10800000" flipV="1">
            <a:off x="9370916" y="67673"/>
            <a:ext cx="26058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60E2A6B-A809-4840-BF14-8648BC0BDF87}" type="slidenum">
              <a:rPr lang="id-ID" sz="8800" smtClean="0">
                <a:solidFill>
                  <a:schemeClr val="bg1">
                    <a:lumMod val="75000"/>
                    <a:alpha val="20000"/>
                  </a:schemeClr>
                </a:solidFill>
                <a:ea typeface="Lato" panose="020F0502020204030203" pitchFamily="34" charset="0"/>
                <a:cs typeface="Segoe UI" panose="020B0502040204020203" pitchFamily="34" charset="0"/>
              </a:rPr>
              <a:pPr algn="r"/>
              <a:t>‹#›</a:t>
            </a:fld>
            <a:endParaRPr lang="id-ID" sz="23900" dirty="0">
              <a:solidFill>
                <a:schemeClr val="bg1">
                  <a:lumMod val="75000"/>
                  <a:alpha val="20000"/>
                </a:schemeClr>
              </a:solidFill>
              <a:ea typeface="Lato" panose="020F050202020403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0DF4A3-9D17-411F-8826-05640AC3BA24}"/>
              </a:ext>
            </a:extLst>
          </p:cNvPr>
          <p:cNvCxnSpPr>
            <a:cxnSpLocks/>
          </p:cNvCxnSpPr>
          <p:nvPr userDrawn="1"/>
        </p:nvCxnSpPr>
        <p:spPr>
          <a:xfrm>
            <a:off x="1055688" y="6308725"/>
            <a:ext cx="1008062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38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7" r:id="rId2"/>
    <p:sldLayoutId id="2147483676" r:id="rId3"/>
    <p:sldLayoutId id="2147483679" r:id="rId4"/>
    <p:sldLayoutId id="2147483724" r:id="rId5"/>
    <p:sldLayoutId id="2147483725" r:id="rId6"/>
    <p:sldLayoutId id="2147483726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microsoft.com/office/2007/relationships/hdphoto" Target="../media/hdphoto3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Right Triangle 111">
            <a:extLst>
              <a:ext uri="{FF2B5EF4-FFF2-40B4-BE49-F238E27FC236}">
                <a16:creationId xmlns:a16="http://schemas.microsoft.com/office/drawing/2014/main" id="{57DA65F9-7431-428A-ADC2-5E77A47CAED0}"/>
              </a:ext>
            </a:extLst>
          </p:cNvPr>
          <p:cNvSpPr/>
          <p:nvPr/>
        </p:nvSpPr>
        <p:spPr>
          <a:xfrm rot="5400000">
            <a:off x="-1" y="0"/>
            <a:ext cx="6857999" cy="685799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Block Arc 35">
            <a:extLst>
              <a:ext uri="{FF2B5EF4-FFF2-40B4-BE49-F238E27FC236}">
                <a16:creationId xmlns:a16="http://schemas.microsoft.com/office/drawing/2014/main" id="{3772C96B-A24B-4462-AD69-F09F75D3C695}"/>
              </a:ext>
            </a:extLst>
          </p:cNvPr>
          <p:cNvSpPr/>
          <p:nvPr/>
        </p:nvSpPr>
        <p:spPr>
          <a:xfrm>
            <a:off x="0" y="-1007365"/>
            <a:ext cx="12192000" cy="12191998"/>
          </a:xfrm>
          <a:prstGeom prst="blockArc">
            <a:avLst>
              <a:gd name="adj1" fmla="val 8303682"/>
              <a:gd name="adj2" fmla="val 19631814"/>
              <a:gd name="adj3" fmla="val 25744"/>
            </a:avLst>
          </a:prstGeom>
          <a:ln>
            <a:noFill/>
          </a:ln>
          <a:effectLst>
            <a:outerShdw blurRad="698500" dist="736600" dir="2700000" sx="98000" sy="98000" algn="br" rotWithShape="0">
              <a:schemeClr val="tx1">
                <a:lumMod val="95000"/>
                <a:lumOff val="5000"/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Block Arc 34">
            <a:extLst>
              <a:ext uri="{FF2B5EF4-FFF2-40B4-BE49-F238E27FC236}">
                <a16:creationId xmlns:a16="http://schemas.microsoft.com/office/drawing/2014/main" id="{F1687051-35F1-4C1B-A178-E947EAE2717C}"/>
              </a:ext>
            </a:extLst>
          </p:cNvPr>
          <p:cNvSpPr/>
          <p:nvPr/>
        </p:nvSpPr>
        <p:spPr>
          <a:xfrm>
            <a:off x="0" y="794081"/>
            <a:ext cx="10390553" cy="10390551"/>
          </a:xfrm>
          <a:prstGeom prst="blockArc">
            <a:avLst>
              <a:gd name="adj1" fmla="val 9119408"/>
              <a:gd name="adj2" fmla="val 17702443"/>
              <a:gd name="adj3" fmla="val 22504"/>
            </a:avLst>
          </a:prstGeom>
          <a:ln>
            <a:noFill/>
          </a:ln>
          <a:effectLst>
            <a:outerShdw blurRad="698500" dist="736600" dir="2700000" sx="98000" sy="98000" algn="br" rotWithShape="0">
              <a:schemeClr val="tx1">
                <a:lumMod val="95000"/>
                <a:lumOff val="5000"/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Block Arc 21">
            <a:extLst>
              <a:ext uri="{FF2B5EF4-FFF2-40B4-BE49-F238E27FC236}">
                <a16:creationId xmlns:a16="http://schemas.microsoft.com/office/drawing/2014/main" id="{80DC51CC-68BD-46BC-9F01-8093EF082D64}"/>
              </a:ext>
            </a:extLst>
          </p:cNvPr>
          <p:cNvSpPr/>
          <p:nvPr/>
        </p:nvSpPr>
        <p:spPr>
          <a:xfrm>
            <a:off x="0" y="2531367"/>
            <a:ext cx="8653267" cy="8653265"/>
          </a:xfrm>
          <a:prstGeom prst="blockArc">
            <a:avLst>
              <a:gd name="adj1" fmla="val 10673165"/>
              <a:gd name="adj2" fmla="val 16229237"/>
              <a:gd name="adj3" fmla="val 18120"/>
            </a:avLst>
          </a:prstGeom>
          <a:ln>
            <a:noFill/>
          </a:ln>
          <a:effectLst>
            <a:outerShdw blurRad="698500" dist="736600" dir="2700000" sx="98000" sy="98000" algn="br" rotWithShape="0">
              <a:schemeClr val="tx1">
                <a:lumMod val="95000"/>
                <a:lumOff val="5000"/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FBE803E-E08D-4AE5-B7E6-F86CE717C4EC}"/>
              </a:ext>
            </a:extLst>
          </p:cNvPr>
          <p:cNvSpPr/>
          <p:nvPr/>
        </p:nvSpPr>
        <p:spPr>
          <a:xfrm>
            <a:off x="904111" y="2144913"/>
            <a:ext cx="3582164" cy="3582164"/>
          </a:xfrm>
          <a:prstGeom prst="ellipse">
            <a:avLst/>
          </a:prstGeom>
          <a:gradFill>
            <a:gsLst>
              <a:gs pos="16000">
                <a:schemeClr val="accent3">
                  <a:alpha val="0"/>
                </a:schemeClr>
              </a:gs>
              <a:gs pos="84000">
                <a:schemeClr val="accent4">
                  <a:alpha val="8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9126B71-7077-4C50-B2F1-E006C57872F7}"/>
              </a:ext>
            </a:extLst>
          </p:cNvPr>
          <p:cNvSpPr txBox="1"/>
          <p:nvPr/>
        </p:nvSpPr>
        <p:spPr>
          <a:xfrm>
            <a:off x="1313686" y="1165886"/>
            <a:ext cx="5992334" cy="2511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8000" spc="-300" dirty="0">
                <a:solidFill>
                  <a:srgbClr val="2C4166"/>
                </a:solidFill>
                <a:effectLst>
                  <a:outerShdw blurRad="317500" dist="177800" dir="2700000" algn="tl" rotWithShape="0">
                    <a:prstClr val="black">
                      <a:alpha val="25000"/>
                    </a:prstClr>
                  </a:outerShdw>
                </a:effectLst>
                <a:latin typeface="+mj-lt"/>
              </a:rPr>
              <a:t>SUPER</a:t>
            </a:r>
          </a:p>
          <a:p>
            <a:pPr>
              <a:lnSpc>
                <a:spcPct val="70000"/>
              </a:lnSpc>
            </a:pPr>
            <a:r>
              <a:rPr lang="en-US" sz="13800" b="1" spc="-300" dirty="0">
                <a:solidFill>
                  <a:schemeClr val="bg1"/>
                </a:solidFill>
                <a:effectLst>
                  <a:outerShdw blurRad="317500" dist="177800" dir="2700000" algn="tl" rotWithShape="0">
                    <a:prstClr val="black">
                      <a:alpha val="25000"/>
                    </a:prstClr>
                  </a:outerShdw>
                </a:effectLst>
                <a:latin typeface="+mj-lt"/>
              </a:rPr>
              <a:t>APP</a:t>
            </a:r>
          </a:p>
        </p:txBody>
      </p:sp>
      <p:sp>
        <p:nvSpPr>
          <p:cNvPr id="120" name="Oval 51">
            <a:extLst>
              <a:ext uri="{FF2B5EF4-FFF2-40B4-BE49-F238E27FC236}">
                <a16:creationId xmlns:a16="http://schemas.microsoft.com/office/drawing/2014/main" id="{81FD563C-27D8-48F3-B2C3-21F167A4DF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5819" y="4271755"/>
            <a:ext cx="5159430" cy="5172487"/>
          </a:xfrm>
          <a:prstGeom prst="ellipse">
            <a:avLst/>
          </a:prstGeom>
          <a:gradFill flip="none" rotWithShape="1">
            <a:gsLst>
              <a:gs pos="16000">
                <a:schemeClr val="accent1"/>
              </a:gs>
              <a:gs pos="84000">
                <a:schemeClr val="accent2">
                  <a:alpha val="7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800100" dist="698500" dir="2700000" sx="94000" sy="94000" algn="tl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446BD24-CDA3-441A-A26C-8DD9C9ACFBCE}"/>
              </a:ext>
            </a:extLst>
          </p:cNvPr>
          <p:cNvSpPr txBox="1"/>
          <p:nvPr/>
        </p:nvSpPr>
        <p:spPr>
          <a:xfrm>
            <a:off x="8518666" y="5084056"/>
            <a:ext cx="3140421" cy="1480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sz="1400" b="1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	Team Members:</a:t>
            </a:r>
          </a:p>
          <a:p>
            <a:pPr>
              <a:spcBef>
                <a:spcPts val="1200"/>
              </a:spcBef>
            </a:pPr>
            <a:r>
              <a:rPr lang="en-US" sz="1400" dirty="0" err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Sushanth</a:t>
            </a:r>
            <a:r>
              <a:rPr lang="en-US" sz="1400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Dondapati</a:t>
            </a:r>
            <a:endParaRPr lang="en-US" sz="14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spcBef>
                <a:spcPts val="1200"/>
              </a:spcBef>
            </a:pPr>
            <a:r>
              <a:rPr lang="en-US" sz="1400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J </a:t>
            </a:r>
            <a:r>
              <a:rPr lang="en-US" sz="1400" dirty="0" err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Viswaksena</a:t>
            </a:r>
            <a:endParaRPr lang="en-US" sz="14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spcBef>
                <a:spcPts val="1200"/>
              </a:spcBef>
            </a:pPr>
            <a:r>
              <a:rPr lang="en-US" sz="1400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 Uday Krishna</a:t>
            </a:r>
          </a:p>
        </p:txBody>
      </p:sp>
    </p:spTree>
    <p:extLst>
      <p:ext uri="{BB962C8B-B14F-4D97-AF65-F5344CB8AC3E}">
        <p14:creationId xmlns:p14="http://schemas.microsoft.com/office/powerpoint/2010/main" val="163488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1.85185E-6 L 0.01237 0.02847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29" dur="1000" spd="-100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95833E-6 4.44444E-6 L 0.01237 0.02847 " pathEditMode="relative" rAng="0" ptsTypes="AA">
                                      <p:cBhvr>
                                        <p:cTn id="34" dur="1000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7.40741E-7 L 0.01237 0.02847 " pathEditMode="relative" rAng="0" ptsTypes="AA">
                                      <p:cBhvr>
                                        <p:cTn id="39" dur="1000" spd="-10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44" dur="1000" spd="-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2" grpId="1" animBg="1"/>
      <p:bldP spid="36" grpId="0" animBg="1"/>
      <p:bldP spid="36" grpId="1" animBg="1"/>
      <p:bldP spid="35" grpId="0" animBg="1"/>
      <p:bldP spid="35" grpId="1" animBg="1"/>
      <p:bldP spid="22" grpId="0" animBg="1"/>
      <p:bldP spid="22" grpId="1" animBg="1"/>
      <p:bldP spid="100" grpId="0" animBg="1"/>
      <p:bldP spid="100" grpId="1" animBg="1"/>
      <p:bldP spid="89" grpId="0"/>
      <p:bldP spid="89" grpId="1"/>
      <p:bldP spid="120" grpId="0" animBg="1"/>
      <p:bldP spid="120" grpId="1" animBg="1"/>
      <p:bldP spid="124" grpId="0"/>
      <p:bldP spid="124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CF79A911-9C16-4BAA-A915-93AECABD8A90}"/>
              </a:ext>
            </a:extLst>
          </p:cNvPr>
          <p:cNvSpPr txBox="1"/>
          <p:nvPr/>
        </p:nvSpPr>
        <p:spPr>
          <a:xfrm>
            <a:off x="824928" y="2644170"/>
            <a:ext cx="25347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spc="-110" dirty="0">
                <a:latin typeface="+mj-lt"/>
              </a:rPr>
              <a:t>Abstract Overview 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BE168D8-CE2A-4936-A0A4-4A1CB4484DFF}"/>
              </a:ext>
            </a:extLst>
          </p:cNvPr>
          <p:cNvGrpSpPr/>
          <p:nvPr/>
        </p:nvGrpSpPr>
        <p:grpSpPr>
          <a:xfrm>
            <a:off x="975473" y="652537"/>
            <a:ext cx="2554287" cy="307777"/>
            <a:chOff x="1055688" y="1966916"/>
            <a:chExt cx="2554287" cy="30777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4855719-7886-45E0-9A05-511FDA7FCDE6}"/>
                </a:ext>
              </a:extLst>
            </p:cNvPr>
            <p:cNvSpPr txBox="1"/>
            <p:nvPr/>
          </p:nvSpPr>
          <p:spPr>
            <a:xfrm>
              <a:off x="1400175" y="1966916"/>
              <a:ext cx="2209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Super App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D302FF-3C14-4B6B-8F1D-47781B11CFCD}"/>
                </a:ext>
              </a:extLst>
            </p:cNvPr>
            <p:cNvCxnSpPr>
              <a:cxnSpLocks/>
            </p:cNvCxnSpPr>
            <p:nvPr/>
          </p:nvCxnSpPr>
          <p:spPr>
            <a:xfrm>
              <a:off x="1055688" y="2116043"/>
              <a:ext cx="275431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EA73655-D6BF-4EF2-B7B1-48B10AAF6EF0}"/>
              </a:ext>
            </a:extLst>
          </p:cNvPr>
          <p:cNvGrpSpPr/>
          <p:nvPr/>
        </p:nvGrpSpPr>
        <p:grpSpPr>
          <a:xfrm>
            <a:off x="1812867" y="4724948"/>
            <a:ext cx="3897724" cy="1573962"/>
            <a:chOff x="3162696" y="3864609"/>
            <a:chExt cx="3897724" cy="1573962"/>
          </a:xfrm>
        </p:grpSpPr>
        <p:sp>
          <p:nvSpPr>
            <p:cNvPr id="30" name="Speech Bubble: Rectangle with Corners Rounded 29">
              <a:extLst>
                <a:ext uri="{FF2B5EF4-FFF2-40B4-BE49-F238E27FC236}">
                  <a16:creationId xmlns:a16="http://schemas.microsoft.com/office/drawing/2014/main" id="{E1306727-E762-45EB-8638-51DA8B7724D7}"/>
                </a:ext>
              </a:extLst>
            </p:cNvPr>
            <p:cNvSpPr/>
            <p:nvPr/>
          </p:nvSpPr>
          <p:spPr>
            <a:xfrm>
              <a:off x="3162696" y="3864609"/>
              <a:ext cx="3897724" cy="1573962"/>
            </a:xfrm>
            <a:prstGeom prst="wedgeRoundRectCallout">
              <a:avLst>
                <a:gd name="adj1" fmla="val 57253"/>
                <a:gd name="adj2" fmla="val -33899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850900" dist="939800" dir="5400000" sx="85000" sy="85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5607B92-53C6-4505-A07A-4B21BA99EC5A}"/>
                </a:ext>
              </a:extLst>
            </p:cNvPr>
            <p:cNvGrpSpPr/>
            <p:nvPr/>
          </p:nvGrpSpPr>
          <p:grpSpPr>
            <a:xfrm>
              <a:off x="3501314" y="4136899"/>
              <a:ext cx="3220486" cy="1029513"/>
              <a:chOff x="4333520" y="4342381"/>
              <a:chExt cx="3220486" cy="1029513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235D06B-EF91-481C-A943-330FBD4A3756}"/>
                  </a:ext>
                </a:extLst>
              </p:cNvPr>
              <p:cNvSpPr txBox="1"/>
              <p:nvPr/>
            </p:nvSpPr>
            <p:spPr>
              <a:xfrm>
                <a:off x="4333522" y="4619380"/>
                <a:ext cx="3220482" cy="752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2000" dirty="0">
                    <a:solidFill>
                      <a:srgbClr val="111029"/>
                    </a:solidFill>
                    <a:latin typeface="+mj-lt"/>
                  </a:rPr>
                  <a:t>Pay with the most powerful secured app backed by </a:t>
                </a:r>
                <a:r>
                  <a:rPr lang="en-US" sz="2000" b="1" dirty="0">
                    <a:solidFill>
                      <a:schemeClr val="accent1"/>
                    </a:solidFill>
                    <a:latin typeface="+mj-lt"/>
                  </a:rPr>
                  <a:t>AI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19893A5-D4C0-4A23-9EA4-1BF0967A1C42}"/>
                  </a:ext>
                </a:extLst>
              </p:cNvPr>
              <p:cNvSpPr txBox="1"/>
              <p:nvPr/>
            </p:nvSpPr>
            <p:spPr>
              <a:xfrm>
                <a:off x="4333520" y="4342381"/>
                <a:ext cx="32204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accent1"/>
                    </a:solidFill>
                  </a:rPr>
                  <a:t>Slay with the snap</a:t>
                </a:r>
              </a:p>
            </p:txBody>
          </p:sp>
        </p:grpSp>
      </p:grpSp>
      <p:pic>
        <p:nvPicPr>
          <p:cNvPr id="4" name="Picture Placeholder 127">
            <a:extLst>
              <a:ext uri="{FF2B5EF4-FFF2-40B4-BE49-F238E27FC236}">
                <a16:creationId xmlns:a16="http://schemas.microsoft.com/office/drawing/2014/main" id="{6BE338A8-6BDB-490D-215D-9FA783B6BA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22" b="99135" l="5764" r="89914">
                        <a14:foregroundMark x1="5764" y1="50720" x2="5764" y2="50720"/>
                        <a14:foregroundMark x1="55620" y1="93372" x2="55620" y2="93372"/>
                        <a14:foregroundMark x1="57925" y1="99135" x2="57925" y2="991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7192" y="458311"/>
            <a:ext cx="3860408" cy="3860408"/>
          </a:xfrm>
          <a:custGeom>
            <a:avLst/>
            <a:gdLst>
              <a:gd name="connsiteX0" fmla="*/ 218529 w 2099330"/>
              <a:gd name="connsiteY0" fmla="*/ 1 h 4597907"/>
              <a:gd name="connsiteX1" fmla="*/ 411270 w 2099330"/>
              <a:gd name="connsiteY1" fmla="*/ 1 h 4597907"/>
              <a:gd name="connsiteX2" fmla="*/ 451489 w 2099330"/>
              <a:gd name="connsiteY2" fmla="*/ 40320 h 4597907"/>
              <a:gd name="connsiteX3" fmla="*/ 451479 w 2099330"/>
              <a:gd name="connsiteY3" fmla="*/ 41206 h 4597907"/>
              <a:gd name="connsiteX4" fmla="*/ 578809 w 2099330"/>
              <a:gd name="connsiteY4" fmla="*/ 167885 h 4597907"/>
              <a:gd name="connsiteX5" fmla="*/ 1525765 w 2099330"/>
              <a:gd name="connsiteY5" fmla="*/ 167885 h 4597907"/>
              <a:gd name="connsiteX6" fmla="*/ 1652512 w 2099330"/>
              <a:gd name="connsiteY6" fmla="*/ 41206 h 4597907"/>
              <a:gd name="connsiteX7" fmla="*/ 1692722 w 2099330"/>
              <a:gd name="connsiteY7" fmla="*/ 732 h 4597907"/>
              <a:gd name="connsiteX8" fmla="*/ 1882112 w 2099330"/>
              <a:gd name="connsiteY8" fmla="*/ 732 h 4597907"/>
              <a:gd name="connsiteX9" fmla="*/ 2099330 w 2099330"/>
              <a:gd name="connsiteY9" fmla="*/ 218441 h 4597907"/>
              <a:gd name="connsiteX10" fmla="*/ 2099330 w 2099330"/>
              <a:gd name="connsiteY10" fmla="*/ 4378736 h 4597907"/>
              <a:gd name="connsiteX11" fmla="*/ 1880801 w 2099330"/>
              <a:gd name="connsiteY11" fmla="*/ 4597907 h 4597907"/>
              <a:gd name="connsiteX12" fmla="*/ 217800 w 2099330"/>
              <a:gd name="connsiteY12" fmla="*/ 4597907 h 4597907"/>
              <a:gd name="connsiteX13" fmla="*/ 0 w 2099330"/>
              <a:gd name="connsiteY13" fmla="*/ 4378736 h 4597907"/>
              <a:gd name="connsiteX14" fmla="*/ 0 w 2099330"/>
              <a:gd name="connsiteY14" fmla="*/ 218441 h 4597907"/>
              <a:gd name="connsiteX15" fmla="*/ 218529 w 2099330"/>
              <a:gd name="connsiteY15" fmla="*/ 1 h 4597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99330" h="4597907">
                <a:moveTo>
                  <a:pt x="218529" y="1"/>
                </a:moveTo>
                <a:lnTo>
                  <a:pt x="411270" y="1"/>
                </a:lnTo>
                <a:cubicBezTo>
                  <a:pt x="433477" y="-3"/>
                  <a:pt x="451484" y="18047"/>
                  <a:pt x="451489" y="40320"/>
                </a:cubicBezTo>
                <a:cubicBezTo>
                  <a:pt x="451489" y="40614"/>
                  <a:pt x="451486" y="40909"/>
                  <a:pt x="451479" y="41206"/>
                </a:cubicBezTo>
                <a:cubicBezTo>
                  <a:pt x="451880" y="111401"/>
                  <a:pt x="508818" y="168048"/>
                  <a:pt x="578809" y="167885"/>
                </a:cubicBezTo>
                <a:lnTo>
                  <a:pt x="1525765" y="167885"/>
                </a:lnTo>
                <a:cubicBezTo>
                  <a:pt x="1595529" y="167727"/>
                  <a:pt x="1652112" y="111173"/>
                  <a:pt x="1652512" y="41206"/>
                </a:cubicBezTo>
                <a:cubicBezTo>
                  <a:pt x="1652512" y="18910"/>
                  <a:pt x="1670490" y="812"/>
                  <a:pt x="1692722" y="732"/>
                </a:cubicBezTo>
                <a:lnTo>
                  <a:pt x="1882112" y="732"/>
                </a:lnTo>
                <a:cubicBezTo>
                  <a:pt x="2001724" y="1449"/>
                  <a:pt x="2098534" y="98479"/>
                  <a:pt x="2099330" y="218441"/>
                </a:cubicBezTo>
                <a:lnTo>
                  <a:pt x="2099330" y="4378736"/>
                </a:lnTo>
                <a:cubicBezTo>
                  <a:pt x="2099330" y="4499780"/>
                  <a:pt x="2001491" y="4597907"/>
                  <a:pt x="1880801" y="4597907"/>
                </a:cubicBezTo>
                <a:lnTo>
                  <a:pt x="217800" y="4597907"/>
                </a:lnTo>
                <a:cubicBezTo>
                  <a:pt x="97394" y="4597503"/>
                  <a:pt x="0" y="4499495"/>
                  <a:pt x="0" y="4378736"/>
                </a:cubicBezTo>
                <a:lnTo>
                  <a:pt x="0" y="218441"/>
                </a:lnTo>
                <a:cubicBezTo>
                  <a:pt x="401" y="97682"/>
                  <a:pt x="98122" y="1"/>
                  <a:pt x="218529" y="1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BAC524F-3EC8-4901-DDF4-9F64AB7D2E67}"/>
              </a:ext>
            </a:extLst>
          </p:cNvPr>
          <p:cNvGrpSpPr/>
          <p:nvPr/>
        </p:nvGrpSpPr>
        <p:grpSpPr>
          <a:xfrm>
            <a:off x="8491209" y="2193471"/>
            <a:ext cx="1843293" cy="3435432"/>
            <a:chOff x="6303180" y="495300"/>
            <a:chExt cx="1843293" cy="343543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BF0B400-0853-0B0E-0EBB-3922BC925E7B}"/>
                </a:ext>
              </a:extLst>
            </p:cNvPr>
            <p:cNvGrpSpPr/>
            <p:nvPr/>
          </p:nvGrpSpPr>
          <p:grpSpPr>
            <a:xfrm>
              <a:off x="6303180" y="495300"/>
              <a:ext cx="1843293" cy="3435432"/>
              <a:chOff x="6303180" y="495300"/>
              <a:chExt cx="1843293" cy="343543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611EB79-EE74-4865-BBD3-019E7449A719}"/>
                  </a:ext>
                </a:extLst>
              </p:cNvPr>
              <p:cNvGrpSpPr/>
              <p:nvPr/>
            </p:nvGrpSpPr>
            <p:grpSpPr>
              <a:xfrm>
                <a:off x="6303180" y="495300"/>
                <a:ext cx="1843293" cy="3435432"/>
                <a:chOff x="6303180" y="495300"/>
                <a:chExt cx="2483503" cy="4894808"/>
              </a:xfrm>
            </p:grpSpPr>
            <p:sp>
              <p:nvSpPr>
                <p:cNvPr id="14" name="Freeform 16">
                  <a:extLst>
                    <a:ext uri="{FF2B5EF4-FFF2-40B4-BE49-F238E27FC236}">
                      <a16:creationId xmlns:a16="http://schemas.microsoft.com/office/drawing/2014/main" id="{97EF9797-F7D4-4E36-9BE5-3FE14B829FF7}"/>
                    </a:ext>
                  </a:extLst>
                </p:cNvPr>
                <p:cNvSpPr/>
                <p:nvPr/>
              </p:nvSpPr>
              <p:spPr>
                <a:xfrm>
                  <a:off x="6348197" y="495300"/>
                  <a:ext cx="2395800" cy="4894808"/>
                </a:xfrm>
                <a:custGeom>
                  <a:avLst/>
                  <a:gdLst>
                    <a:gd name="connsiteX0" fmla="*/ 238425 w 1560243"/>
                    <a:gd name="connsiteY0" fmla="*/ 0 h 3187700"/>
                    <a:gd name="connsiteX1" fmla="*/ 1321819 w 1560243"/>
                    <a:gd name="connsiteY1" fmla="*/ 0 h 3187700"/>
                    <a:gd name="connsiteX2" fmla="*/ 1560244 w 1560243"/>
                    <a:gd name="connsiteY2" fmla="*/ 239125 h 3187700"/>
                    <a:gd name="connsiteX3" fmla="*/ 1560244 w 1560243"/>
                    <a:gd name="connsiteY3" fmla="*/ 2948480 h 3187700"/>
                    <a:gd name="connsiteX4" fmla="*/ 1321914 w 1560243"/>
                    <a:gd name="connsiteY4" fmla="*/ 3187700 h 3187700"/>
                    <a:gd name="connsiteX5" fmla="*/ 1321819 w 1560243"/>
                    <a:gd name="connsiteY5" fmla="*/ 3187700 h 3187700"/>
                    <a:gd name="connsiteX6" fmla="*/ 238425 w 1560243"/>
                    <a:gd name="connsiteY6" fmla="*/ 3187700 h 3187700"/>
                    <a:gd name="connsiteX7" fmla="*/ 0 w 1560243"/>
                    <a:gd name="connsiteY7" fmla="*/ 2948480 h 3187700"/>
                    <a:gd name="connsiteX8" fmla="*/ 0 w 1560243"/>
                    <a:gd name="connsiteY8" fmla="*/ 239220 h 3187700"/>
                    <a:gd name="connsiteX9" fmla="*/ 238425 w 1560243"/>
                    <a:gd name="connsiteY9" fmla="*/ 0 h 3187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60243" h="3187700">
                      <a:moveTo>
                        <a:pt x="238425" y="0"/>
                      </a:moveTo>
                      <a:lnTo>
                        <a:pt x="1321819" y="0"/>
                      </a:lnTo>
                      <a:cubicBezTo>
                        <a:pt x="1453497" y="0"/>
                        <a:pt x="1560244" y="107060"/>
                        <a:pt x="1560244" y="239125"/>
                      </a:cubicBezTo>
                      <a:lnTo>
                        <a:pt x="1560244" y="2948480"/>
                      </a:lnTo>
                      <a:cubicBezTo>
                        <a:pt x="1560296" y="3080545"/>
                        <a:pt x="1453592" y="3187647"/>
                        <a:pt x="1321914" y="3187700"/>
                      </a:cubicBezTo>
                      <a:cubicBezTo>
                        <a:pt x="1321882" y="3187700"/>
                        <a:pt x="1321851" y="3187700"/>
                        <a:pt x="1321819" y="3187700"/>
                      </a:cubicBezTo>
                      <a:lnTo>
                        <a:pt x="238425" y="3187700"/>
                      </a:lnTo>
                      <a:cubicBezTo>
                        <a:pt x="106731" y="3187648"/>
                        <a:pt x="0" y="3080560"/>
                        <a:pt x="0" y="2948480"/>
                      </a:cubicBezTo>
                      <a:lnTo>
                        <a:pt x="0" y="239220"/>
                      </a:lnTo>
                      <a:cubicBezTo>
                        <a:pt x="0" y="107140"/>
                        <a:pt x="106731" y="53"/>
                        <a:pt x="238425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4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" name="Freeform 19">
                  <a:extLst>
                    <a:ext uri="{FF2B5EF4-FFF2-40B4-BE49-F238E27FC236}">
                      <a16:creationId xmlns:a16="http://schemas.microsoft.com/office/drawing/2014/main" id="{D8328FCF-0DC1-4A05-A1D4-F3CB5F90F7DA}"/>
                    </a:ext>
                  </a:extLst>
                </p:cNvPr>
                <p:cNvSpPr/>
                <p:nvPr/>
              </p:nvSpPr>
              <p:spPr>
                <a:xfrm>
                  <a:off x="6305512" y="1492527"/>
                  <a:ext cx="90033" cy="372882"/>
                </a:xfrm>
                <a:custGeom>
                  <a:avLst/>
                  <a:gdLst>
                    <a:gd name="connsiteX0" fmla="*/ 29317 w 58633"/>
                    <a:gd name="connsiteY0" fmla="*/ 242836 h 242836"/>
                    <a:gd name="connsiteX1" fmla="*/ 29317 w 58633"/>
                    <a:gd name="connsiteY1" fmla="*/ 242836 h 242836"/>
                    <a:gd name="connsiteX2" fmla="*/ 0 w 58633"/>
                    <a:gd name="connsiteY2" fmla="*/ 213433 h 242836"/>
                    <a:gd name="connsiteX3" fmla="*/ 0 w 58633"/>
                    <a:gd name="connsiteY3" fmla="*/ 29403 h 242836"/>
                    <a:gd name="connsiteX4" fmla="*/ 29317 w 58633"/>
                    <a:gd name="connsiteY4" fmla="*/ 0 h 242836"/>
                    <a:gd name="connsiteX5" fmla="*/ 29317 w 58633"/>
                    <a:gd name="connsiteY5" fmla="*/ 0 h 242836"/>
                    <a:gd name="connsiteX6" fmla="*/ 58634 w 58633"/>
                    <a:gd name="connsiteY6" fmla="*/ 29403 h 242836"/>
                    <a:gd name="connsiteX7" fmla="*/ 58634 w 58633"/>
                    <a:gd name="connsiteY7" fmla="*/ 213433 h 242836"/>
                    <a:gd name="connsiteX8" fmla="*/ 29317 w 58633"/>
                    <a:gd name="connsiteY8" fmla="*/ 242836 h 2428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633" h="242836">
                      <a:moveTo>
                        <a:pt x="29317" y="242836"/>
                      </a:moveTo>
                      <a:lnTo>
                        <a:pt x="29317" y="242836"/>
                      </a:lnTo>
                      <a:cubicBezTo>
                        <a:pt x="13147" y="242784"/>
                        <a:pt x="52" y="229650"/>
                        <a:pt x="0" y="213433"/>
                      </a:cubicBezTo>
                      <a:lnTo>
                        <a:pt x="0" y="29403"/>
                      </a:lnTo>
                      <a:cubicBezTo>
                        <a:pt x="52" y="13186"/>
                        <a:pt x="13147" y="52"/>
                        <a:pt x="29317" y="0"/>
                      </a:cubicBezTo>
                      <a:lnTo>
                        <a:pt x="29317" y="0"/>
                      </a:lnTo>
                      <a:cubicBezTo>
                        <a:pt x="45486" y="52"/>
                        <a:pt x="58582" y="13186"/>
                        <a:pt x="58634" y="29403"/>
                      </a:cubicBezTo>
                      <a:lnTo>
                        <a:pt x="58634" y="213433"/>
                      </a:lnTo>
                      <a:cubicBezTo>
                        <a:pt x="58582" y="229650"/>
                        <a:pt x="45486" y="242784"/>
                        <a:pt x="29317" y="242836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94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DED38BD3-8682-4F43-9683-5291E4641A52}"/>
                    </a:ext>
                  </a:extLst>
                </p:cNvPr>
                <p:cNvSpPr/>
                <p:nvPr/>
              </p:nvSpPr>
              <p:spPr>
                <a:xfrm>
                  <a:off x="6303180" y="1936567"/>
                  <a:ext cx="90033" cy="372882"/>
                </a:xfrm>
                <a:custGeom>
                  <a:avLst/>
                  <a:gdLst>
                    <a:gd name="connsiteX0" fmla="*/ 29317 w 58633"/>
                    <a:gd name="connsiteY0" fmla="*/ 242836 h 242836"/>
                    <a:gd name="connsiteX1" fmla="*/ 29317 w 58633"/>
                    <a:gd name="connsiteY1" fmla="*/ 242836 h 242836"/>
                    <a:gd name="connsiteX2" fmla="*/ 0 w 58633"/>
                    <a:gd name="connsiteY2" fmla="*/ 213433 h 242836"/>
                    <a:gd name="connsiteX3" fmla="*/ 0 w 58633"/>
                    <a:gd name="connsiteY3" fmla="*/ 29403 h 242836"/>
                    <a:gd name="connsiteX4" fmla="*/ 29317 w 58633"/>
                    <a:gd name="connsiteY4" fmla="*/ 0 h 242836"/>
                    <a:gd name="connsiteX5" fmla="*/ 29317 w 58633"/>
                    <a:gd name="connsiteY5" fmla="*/ 0 h 242836"/>
                    <a:gd name="connsiteX6" fmla="*/ 58634 w 58633"/>
                    <a:gd name="connsiteY6" fmla="*/ 29403 h 242836"/>
                    <a:gd name="connsiteX7" fmla="*/ 58634 w 58633"/>
                    <a:gd name="connsiteY7" fmla="*/ 213433 h 242836"/>
                    <a:gd name="connsiteX8" fmla="*/ 29317 w 58633"/>
                    <a:gd name="connsiteY8" fmla="*/ 242836 h 2428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633" h="242836">
                      <a:moveTo>
                        <a:pt x="29317" y="242836"/>
                      </a:moveTo>
                      <a:lnTo>
                        <a:pt x="29317" y="242836"/>
                      </a:lnTo>
                      <a:cubicBezTo>
                        <a:pt x="13147" y="242784"/>
                        <a:pt x="52" y="229650"/>
                        <a:pt x="0" y="213433"/>
                      </a:cubicBezTo>
                      <a:lnTo>
                        <a:pt x="0" y="29403"/>
                      </a:lnTo>
                      <a:cubicBezTo>
                        <a:pt x="52" y="13186"/>
                        <a:pt x="13147" y="52"/>
                        <a:pt x="29317" y="0"/>
                      </a:cubicBezTo>
                      <a:lnTo>
                        <a:pt x="29317" y="0"/>
                      </a:lnTo>
                      <a:cubicBezTo>
                        <a:pt x="45486" y="52"/>
                        <a:pt x="58582" y="13186"/>
                        <a:pt x="58634" y="29403"/>
                      </a:cubicBezTo>
                      <a:lnTo>
                        <a:pt x="58634" y="213433"/>
                      </a:lnTo>
                      <a:cubicBezTo>
                        <a:pt x="58582" y="229650"/>
                        <a:pt x="45486" y="242784"/>
                        <a:pt x="29317" y="242836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94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E8F3B85E-196F-42F9-934B-367431ACA576}"/>
                    </a:ext>
                  </a:extLst>
                </p:cNvPr>
                <p:cNvSpPr/>
                <p:nvPr/>
              </p:nvSpPr>
              <p:spPr>
                <a:xfrm>
                  <a:off x="6312650" y="1135278"/>
                  <a:ext cx="71093" cy="213617"/>
                </a:xfrm>
                <a:custGeom>
                  <a:avLst/>
                  <a:gdLst>
                    <a:gd name="connsiteX0" fmla="*/ 23150 w 46299"/>
                    <a:gd name="connsiteY0" fmla="*/ 139117 h 139116"/>
                    <a:gd name="connsiteX1" fmla="*/ 23150 w 46299"/>
                    <a:gd name="connsiteY1" fmla="*/ 139117 h 139116"/>
                    <a:gd name="connsiteX2" fmla="*/ 0 w 46299"/>
                    <a:gd name="connsiteY2" fmla="*/ 116089 h 139116"/>
                    <a:gd name="connsiteX3" fmla="*/ 0 w 46299"/>
                    <a:gd name="connsiteY3" fmla="*/ 23123 h 139116"/>
                    <a:gd name="connsiteX4" fmla="*/ 23150 w 46299"/>
                    <a:gd name="connsiteY4" fmla="*/ 0 h 139116"/>
                    <a:gd name="connsiteX5" fmla="*/ 23150 w 46299"/>
                    <a:gd name="connsiteY5" fmla="*/ 0 h 139116"/>
                    <a:gd name="connsiteX6" fmla="*/ 46300 w 46299"/>
                    <a:gd name="connsiteY6" fmla="*/ 23123 h 139116"/>
                    <a:gd name="connsiteX7" fmla="*/ 46300 w 46299"/>
                    <a:gd name="connsiteY7" fmla="*/ 116089 h 139116"/>
                    <a:gd name="connsiteX8" fmla="*/ 23150 w 46299"/>
                    <a:gd name="connsiteY8" fmla="*/ 139117 h 139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299" h="139116">
                      <a:moveTo>
                        <a:pt x="23150" y="139117"/>
                      </a:moveTo>
                      <a:lnTo>
                        <a:pt x="23150" y="139117"/>
                      </a:lnTo>
                      <a:cubicBezTo>
                        <a:pt x="10438" y="139117"/>
                        <a:pt x="104" y="128838"/>
                        <a:pt x="0" y="116089"/>
                      </a:cubicBezTo>
                      <a:lnTo>
                        <a:pt x="0" y="23123"/>
                      </a:lnTo>
                      <a:cubicBezTo>
                        <a:pt x="52" y="10337"/>
                        <a:pt x="10402" y="0"/>
                        <a:pt x="23150" y="0"/>
                      </a:cubicBezTo>
                      <a:lnTo>
                        <a:pt x="23150" y="0"/>
                      </a:lnTo>
                      <a:cubicBezTo>
                        <a:pt x="35898" y="0"/>
                        <a:pt x="46247" y="10337"/>
                        <a:pt x="46300" y="23123"/>
                      </a:cubicBezTo>
                      <a:lnTo>
                        <a:pt x="46300" y="116089"/>
                      </a:lnTo>
                      <a:cubicBezTo>
                        <a:pt x="46196" y="128838"/>
                        <a:pt x="35861" y="139117"/>
                        <a:pt x="23150" y="139117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94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8" name="Freeform 18">
                  <a:extLst>
                    <a:ext uri="{FF2B5EF4-FFF2-40B4-BE49-F238E27FC236}">
                      <a16:creationId xmlns:a16="http://schemas.microsoft.com/office/drawing/2014/main" id="{F724A0C7-BFA6-4889-A78A-20594EF9E1EF}"/>
                    </a:ext>
                  </a:extLst>
                </p:cNvPr>
                <p:cNvSpPr/>
                <p:nvPr/>
              </p:nvSpPr>
              <p:spPr>
                <a:xfrm>
                  <a:off x="8720397" y="1625636"/>
                  <a:ext cx="66286" cy="567504"/>
                </a:xfrm>
                <a:custGeom>
                  <a:avLst/>
                  <a:gdLst>
                    <a:gd name="connsiteX0" fmla="*/ 21632 w 43168"/>
                    <a:gd name="connsiteY0" fmla="*/ 369583 h 369582"/>
                    <a:gd name="connsiteX1" fmla="*/ 21632 w 43168"/>
                    <a:gd name="connsiteY1" fmla="*/ 369583 h 369582"/>
                    <a:gd name="connsiteX2" fmla="*/ 0 w 43168"/>
                    <a:gd name="connsiteY2" fmla="*/ 347887 h 369582"/>
                    <a:gd name="connsiteX3" fmla="*/ 0 w 43168"/>
                    <a:gd name="connsiteY3" fmla="*/ 21600 h 369582"/>
                    <a:gd name="connsiteX4" fmla="*/ 21632 w 43168"/>
                    <a:gd name="connsiteY4" fmla="*/ 0 h 369582"/>
                    <a:gd name="connsiteX5" fmla="*/ 21632 w 43168"/>
                    <a:gd name="connsiteY5" fmla="*/ 0 h 369582"/>
                    <a:gd name="connsiteX6" fmla="*/ 43169 w 43168"/>
                    <a:gd name="connsiteY6" fmla="*/ 21600 h 369582"/>
                    <a:gd name="connsiteX7" fmla="*/ 43169 w 43168"/>
                    <a:gd name="connsiteY7" fmla="*/ 347887 h 369582"/>
                    <a:gd name="connsiteX8" fmla="*/ 21632 w 43168"/>
                    <a:gd name="connsiteY8" fmla="*/ 369583 h 369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3168" h="369582">
                      <a:moveTo>
                        <a:pt x="21632" y="369583"/>
                      </a:moveTo>
                      <a:lnTo>
                        <a:pt x="21632" y="369583"/>
                      </a:lnTo>
                      <a:cubicBezTo>
                        <a:pt x="9707" y="369531"/>
                        <a:pt x="52" y="359848"/>
                        <a:pt x="0" y="347887"/>
                      </a:cubicBezTo>
                      <a:lnTo>
                        <a:pt x="0" y="21600"/>
                      </a:lnTo>
                      <a:cubicBezTo>
                        <a:pt x="52" y="9655"/>
                        <a:pt x="9722" y="0"/>
                        <a:pt x="21632" y="0"/>
                      </a:cubicBezTo>
                      <a:lnTo>
                        <a:pt x="21632" y="0"/>
                      </a:lnTo>
                      <a:cubicBezTo>
                        <a:pt x="33526" y="0"/>
                        <a:pt x="43169" y="9671"/>
                        <a:pt x="43169" y="21600"/>
                      </a:cubicBezTo>
                      <a:lnTo>
                        <a:pt x="43169" y="347887"/>
                      </a:lnTo>
                      <a:cubicBezTo>
                        <a:pt x="43169" y="359832"/>
                        <a:pt x="33542" y="369531"/>
                        <a:pt x="21632" y="369583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94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3D1BFD4-D145-3AA5-5F90-8A7FBF8C5783}"/>
                  </a:ext>
                </a:extLst>
              </p:cNvPr>
              <p:cNvGrpSpPr/>
              <p:nvPr/>
            </p:nvGrpSpPr>
            <p:grpSpPr>
              <a:xfrm>
                <a:off x="6422315" y="600817"/>
                <a:ext cx="1624405" cy="3175117"/>
                <a:chOff x="6422315" y="600817"/>
                <a:chExt cx="1624405" cy="3175117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8C50B500-21AF-06AF-703E-6A51D81C26CC}"/>
                    </a:ext>
                  </a:extLst>
                </p:cNvPr>
                <p:cNvGrpSpPr/>
                <p:nvPr/>
              </p:nvGrpSpPr>
              <p:grpSpPr>
                <a:xfrm>
                  <a:off x="6422315" y="600817"/>
                  <a:ext cx="1624405" cy="3175117"/>
                  <a:chOff x="6422315" y="600817"/>
                  <a:chExt cx="1624405" cy="3175117"/>
                </a:xfrm>
              </p:grpSpPr>
              <p:pic>
                <p:nvPicPr>
                  <p:cNvPr id="2" name="Picture Placeholder 127">
                    <a:extLst>
                      <a:ext uri="{FF2B5EF4-FFF2-40B4-BE49-F238E27FC236}">
                        <a16:creationId xmlns:a16="http://schemas.microsoft.com/office/drawing/2014/main" id="{29BCB175-F4D2-4A28-3B92-C8C57F5B85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6428571" y="600817"/>
                    <a:ext cx="1611023" cy="1611023"/>
                  </a:xfrm>
                  <a:custGeom>
                    <a:avLst/>
                    <a:gdLst>
                      <a:gd name="connsiteX0" fmla="*/ 218529 w 2099330"/>
                      <a:gd name="connsiteY0" fmla="*/ 1 h 4597907"/>
                      <a:gd name="connsiteX1" fmla="*/ 411270 w 2099330"/>
                      <a:gd name="connsiteY1" fmla="*/ 1 h 4597907"/>
                      <a:gd name="connsiteX2" fmla="*/ 451489 w 2099330"/>
                      <a:gd name="connsiteY2" fmla="*/ 40320 h 4597907"/>
                      <a:gd name="connsiteX3" fmla="*/ 451479 w 2099330"/>
                      <a:gd name="connsiteY3" fmla="*/ 41206 h 4597907"/>
                      <a:gd name="connsiteX4" fmla="*/ 578809 w 2099330"/>
                      <a:gd name="connsiteY4" fmla="*/ 167885 h 4597907"/>
                      <a:gd name="connsiteX5" fmla="*/ 1525765 w 2099330"/>
                      <a:gd name="connsiteY5" fmla="*/ 167885 h 4597907"/>
                      <a:gd name="connsiteX6" fmla="*/ 1652512 w 2099330"/>
                      <a:gd name="connsiteY6" fmla="*/ 41206 h 4597907"/>
                      <a:gd name="connsiteX7" fmla="*/ 1692722 w 2099330"/>
                      <a:gd name="connsiteY7" fmla="*/ 732 h 4597907"/>
                      <a:gd name="connsiteX8" fmla="*/ 1882112 w 2099330"/>
                      <a:gd name="connsiteY8" fmla="*/ 732 h 4597907"/>
                      <a:gd name="connsiteX9" fmla="*/ 2099330 w 2099330"/>
                      <a:gd name="connsiteY9" fmla="*/ 218441 h 4597907"/>
                      <a:gd name="connsiteX10" fmla="*/ 2099330 w 2099330"/>
                      <a:gd name="connsiteY10" fmla="*/ 4378736 h 4597907"/>
                      <a:gd name="connsiteX11" fmla="*/ 1880801 w 2099330"/>
                      <a:gd name="connsiteY11" fmla="*/ 4597907 h 4597907"/>
                      <a:gd name="connsiteX12" fmla="*/ 217800 w 2099330"/>
                      <a:gd name="connsiteY12" fmla="*/ 4597907 h 4597907"/>
                      <a:gd name="connsiteX13" fmla="*/ 0 w 2099330"/>
                      <a:gd name="connsiteY13" fmla="*/ 4378736 h 4597907"/>
                      <a:gd name="connsiteX14" fmla="*/ 0 w 2099330"/>
                      <a:gd name="connsiteY14" fmla="*/ 218441 h 4597907"/>
                      <a:gd name="connsiteX15" fmla="*/ 218529 w 2099330"/>
                      <a:gd name="connsiteY15" fmla="*/ 1 h 45979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099330" h="4597907">
                        <a:moveTo>
                          <a:pt x="218529" y="1"/>
                        </a:moveTo>
                        <a:lnTo>
                          <a:pt x="411270" y="1"/>
                        </a:lnTo>
                        <a:cubicBezTo>
                          <a:pt x="433477" y="-3"/>
                          <a:pt x="451484" y="18047"/>
                          <a:pt x="451489" y="40320"/>
                        </a:cubicBezTo>
                        <a:cubicBezTo>
                          <a:pt x="451489" y="40614"/>
                          <a:pt x="451486" y="40909"/>
                          <a:pt x="451479" y="41206"/>
                        </a:cubicBezTo>
                        <a:cubicBezTo>
                          <a:pt x="451880" y="111401"/>
                          <a:pt x="508818" y="168048"/>
                          <a:pt x="578809" y="167885"/>
                        </a:cubicBezTo>
                        <a:lnTo>
                          <a:pt x="1525765" y="167885"/>
                        </a:lnTo>
                        <a:cubicBezTo>
                          <a:pt x="1595529" y="167727"/>
                          <a:pt x="1652112" y="111173"/>
                          <a:pt x="1652512" y="41206"/>
                        </a:cubicBezTo>
                        <a:cubicBezTo>
                          <a:pt x="1652512" y="18910"/>
                          <a:pt x="1670490" y="812"/>
                          <a:pt x="1692722" y="732"/>
                        </a:cubicBezTo>
                        <a:lnTo>
                          <a:pt x="1882112" y="732"/>
                        </a:lnTo>
                        <a:cubicBezTo>
                          <a:pt x="2001724" y="1449"/>
                          <a:pt x="2098534" y="98479"/>
                          <a:pt x="2099330" y="218441"/>
                        </a:cubicBezTo>
                        <a:lnTo>
                          <a:pt x="2099330" y="4378736"/>
                        </a:lnTo>
                        <a:cubicBezTo>
                          <a:pt x="2099330" y="4499780"/>
                          <a:pt x="2001491" y="4597907"/>
                          <a:pt x="1880801" y="4597907"/>
                        </a:cubicBezTo>
                        <a:lnTo>
                          <a:pt x="217800" y="4597907"/>
                        </a:lnTo>
                        <a:cubicBezTo>
                          <a:pt x="97394" y="4597503"/>
                          <a:pt x="0" y="4499495"/>
                          <a:pt x="0" y="4378736"/>
                        </a:cubicBezTo>
                        <a:lnTo>
                          <a:pt x="0" y="218441"/>
                        </a:lnTo>
                        <a:cubicBezTo>
                          <a:pt x="401" y="97682"/>
                          <a:pt x="98122" y="1"/>
                          <a:pt x="218529" y="1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75000"/>
                      <a:alpha val="10000"/>
                    </a:schemeClr>
                  </a:solidFill>
                </p:spPr>
              </p:pic>
              <p:sp>
                <p:nvSpPr>
                  <p:cNvPr id="20" name="Rounded Rectangle 19">
                    <a:extLst>
                      <a:ext uri="{FF2B5EF4-FFF2-40B4-BE49-F238E27FC236}">
                        <a16:creationId xmlns:a16="http://schemas.microsoft.com/office/drawing/2014/main" id="{F621424D-2C74-800B-3D5A-0EADB5C1E06C}"/>
                      </a:ext>
                    </a:extLst>
                  </p:cNvPr>
                  <p:cNvSpPr/>
                  <p:nvPr/>
                </p:nvSpPr>
                <p:spPr>
                  <a:xfrm>
                    <a:off x="6422315" y="2108499"/>
                    <a:ext cx="1624405" cy="1667435"/>
                  </a:xfrm>
                  <a:prstGeom prst="roundRect">
                    <a:avLst>
                      <a:gd name="adj" fmla="val 13946"/>
                    </a:avLst>
                  </a:prstGeom>
                  <a:solidFill>
                    <a:srgbClr val="6A48E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F0BA73D7-08A8-507D-D9F6-473C19A85AD7}"/>
                    </a:ext>
                  </a:extLst>
                </p:cNvPr>
                <p:cNvSpPr/>
                <p:nvPr/>
              </p:nvSpPr>
              <p:spPr>
                <a:xfrm>
                  <a:off x="6422315" y="2076226"/>
                  <a:ext cx="1624405" cy="355002"/>
                </a:xfrm>
                <a:prstGeom prst="rect">
                  <a:avLst/>
                </a:prstGeom>
                <a:solidFill>
                  <a:srgbClr val="6A48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E9451D3-89A8-32A3-6678-43B8988F5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30207" y="2538803"/>
              <a:ext cx="848361" cy="848361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EC2E9F0-24F6-8487-FDA2-E412B4820B7B}"/>
              </a:ext>
            </a:extLst>
          </p:cNvPr>
          <p:cNvSpPr/>
          <p:nvPr/>
        </p:nvSpPr>
        <p:spPr>
          <a:xfrm>
            <a:off x="9055100" y="2540000"/>
            <a:ext cx="736600" cy="8128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AF737D1-E0B9-610D-3C54-88E5F1C5D1EC}"/>
              </a:ext>
            </a:extLst>
          </p:cNvPr>
          <p:cNvCxnSpPr>
            <a:cxnSpLocks/>
          </p:cNvCxnSpPr>
          <p:nvPr/>
        </p:nvCxnSpPr>
        <p:spPr>
          <a:xfrm>
            <a:off x="9045677" y="2529693"/>
            <a:ext cx="754976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98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71 0.0706 L -3.75E-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354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578 0.1456 L -1.45833E-6 4.07407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9" y="-729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7578 0.1456 L -1.45833E-6 4.07407E-6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9" y="-729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0" presetClass="path" presetSubtype="0" repeatCount="indefinite" accel="50000" decel="50000" autoRev="1" fill="hold" nodeType="withEffect">
                                  <p:stCondLst>
                                    <p:cond delay="7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8.33333E-7 -2.96296E-6 L -0.00091 0.1236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5" grpId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7E1A1D5-F221-4FB3-8E12-8591B92C7224}"/>
              </a:ext>
            </a:extLst>
          </p:cNvPr>
          <p:cNvGrpSpPr/>
          <p:nvPr/>
        </p:nvGrpSpPr>
        <p:grpSpPr>
          <a:xfrm>
            <a:off x="3689165" y="1022165"/>
            <a:ext cx="4813670" cy="4813670"/>
            <a:chOff x="3689165" y="1022165"/>
            <a:chExt cx="4813670" cy="4813670"/>
          </a:xfrm>
        </p:grpSpPr>
        <p:sp useBgFill="1">
          <p:nvSpPr>
            <p:cNvPr id="18" name="Rectangle: Rounded Corners 21">
              <a:extLst>
                <a:ext uri="{FF2B5EF4-FFF2-40B4-BE49-F238E27FC236}">
                  <a16:creationId xmlns:a16="http://schemas.microsoft.com/office/drawing/2014/main" id="{D5EECD21-FAD9-4B54-B957-0286D08A8B13}"/>
                </a:ext>
              </a:extLst>
            </p:cNvPr>
            <p:cNvSpPr/>
            <p:nvPr/>
          </p:nvSpPr>
          <p:spPr>
            <a:xfrm>
              <a:off x="3689165" y="1022165"/>
              <a:ext cx="4813670" cy="4813670"/>
            </a:xfrm>
            <a:prstGeom prst="ellipse">
              <a:avLst/>
            </a:prstGeom>
            <a:ln>
              <a:noFill/>
            </a:ln>
            <a:effectLst>
              <a:outerShdw blurRad="698500" dist="609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9" name="Rectangle: Rounded Corners 22">
              <a:extLst>
                <a:ext uri="{FF2B5EF4-FFF2-40B4-BE49-F238E27FC236}">
                  <a16:creationId xmlns:a16="http://schemas.microsoft.com/office/drawing/2014/main" id="{666B1711-6696-42AB-9BB0-D7D456A58777}"/>
                </a:ext>
              </a:extLst>
            </p:cNvPr>
            <p:cNvSpPr/>
            <p:nvPr/>
          </p:nvSpPr>
          <p:spPr>
            <a:xfrm>
              <a:off x="3689165" y="1022165"/>
              <a:ext cx="4813670" cy="4813670"/>
            </a:xfrm>
            <a:prstGeom prst="ellipse">
              <a:avLst/>
            </a:prstGeom>
            <a:ln>
              <a:noFill/>
            </a:ln>
            <a:effectLst>
              <a:outerShdw blurRad="533400" dist="5334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Rectangle: Rounded Corners 22">
            <a:extLst>
              <a:ext uri="{FF2B5EF4-FFF2-40B4-BE49-F238E27FC236}">
                <a16:creationId xmlns:a16="http://schemas.microsoft.com/office/drawing/2014/main" id="{00A9300C-81AC-4342-8774-C0A007D3686C}"/>
              </a:ext>
            </a:extLst>
          </p:cNvPr>
          <p:cNvSpPr/>
          <p:nvPr/>
        </p:nvSpPr>
        <p:spPr>
          <a:xfrm>
            <a:off x="3905249" y="1238250"/>
            <a:ext cx="4381504" cy="4381500"/>
          </a:xfrm>
          <a:prstGeom prst="ellipse">
            <a:avLst/>
          </a:prstGeom>
          <a:gradFill>
            <a:gsLst>
              <a:gs pos="16000">
                <a:schemeClr val="accent3"/>
              </a:gs>
              <a:gs pos="84000">
                <a:schemeClr val="accent4"/>
              </a:gs>
            </a:gsLst>
            <a:lin ang="2700000" scaled="1"/>
          </a:gradFill>
          <a:ln>
            <a:noFill/>
          </a:ln>
          <a:effectLst>
            <a:innerShdw blurRad="330200" dist="215900" dir="13500000">
              <a:prstClr val="black">
                <a:alpha val="1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540F1CE-DE8E-4494-AD09-BB0F6FC556B8}"/>
              </a:ext>
            </a:extLst>
          </p:cNvPr>
          <p:cNvGrpSpPr/>
          <p:nvPr/>
        </p:nvGrpSpPr>
        <p:grpSpPr>
          <a:xfrm>
            <a:off x="8229851" y="799811"/>
            <a:ext cx="1415570" cy="1415566"/>
            <a:chOff x="8229851" y="799811"/>
            <a:chExt cx="1415570" cy="141556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65BFE81-3123-4A97-BBE5-E5678FDD8474}"/>
                </a:ext>
              </a:extLst>
            </p:cNvPr>
            <p:cNvGrpSpPr/>
            <p:nvPr/>
          </p:nvGrpSpPr>
          <p:grpSpPr>
            <a:xfrm>
              <a:off x="8229851" y="799811"/>
              <a:ext cx="1415570" cy="1415566"/>
              <a:chOff x="8229851" y="799811"/>
              <a:chExt cx="1415570" cy="1415566"/>
            </a:xfrm>
          </p:grpSpPr>
          <p:sp useBgFill="1">
            <p:nvSpPr>
              <p:cNvPr id="62" name="Rectangle: Rounded Corners 21">
                <a:extLst>
                  <a:ext uri="{FF2B5EF4-FFF2-40B4-BE49-F238E27FC236}">
                    <a16:creationId xmlns:a16="http://schemas.microsoft.com/office/drawing/2014/main" id="{B72FD654-77D9-462E-A7ED-4ED66FDE388F}"/>
                  </a:ext>
                </a:extLst>
              </p:cNvPr>
              <p:cNvSpPr/>
              <p:nvPr/>
            </p:nvSpPr>
            <p:spPr>
              <a:xfrm>
                <a:off x="8229851" y="799811"/>
                <a:ext cx="1415570" cy="1415566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63" name="Rectangle: Rounded Corners 22">
                <a:extLst>
                  <a:ext uri="{FF2B5EF4-FFF2-40B4-BE49-F238E27FC236}">
                    <a16:creationId xmlns:a16="http://schemas.microsoft.com/office/drawing/2014/main" id="{81E6EDA8-7A02-4682-8D32-D7C526B35C97}"/>
                  </a:ext>
                </a:extLst>
              </p:cNvPr>
              <p:cNvSpPr/>
              <p:nvPr/>
            </p:nvSpPr>
            <p:spPr>
              <a:xfrm>
                <a:off x="8229851" y="799811"/>
                <a:ext cx="1415570" cy="1415566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9" name="Oval 51">
              <a:extLst>
                <a:ext uri="{FF2B5EF4-FFF2-40B4-BE49-F238E27FC236}">
                  <a16:creationId xmlns:a16="http://schemas.microsoft.com/office/drawing/2014/main" id="{050325C2-83B0-499F-9512-72A142F51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6826" y="885212"/>
              <a:ext cx="1241620" cy="1244763"/>
            </a:xfrm>
            <a:prstGeom prst="ellipse">
              <a:avLst/>
            </a:prstGeom>
            <a:gradFill flip="none" rotWithShape="1">
              <a:gsLst>
                <a:gs pos="16000">
                  <a:schemeClr val="accent1"/>
                </a:gs>
                <a:gs pos="84000">
                  <a:schemeClr val="accent2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40BEEF5C-FD73-43E6-92FD-9607041716C9}"/>
              </a:ext>
            </a:extLst>
          </p:cNvPr>
          <p:cNvSpPr txBox="1"/>
          <p:nvPr/>
        </p:nvSpPr>
        <p:spPr>
          <a:xfrm>
            <a:off x="8317089" y="1696799"/>
            <a:ext cx="1308004" cy="31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1200"/>
              </a:spcBef>
            </a:pPr>
            <a:r>
              <a:rPr lang="en-US" sz="1200" b="1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SQL Lite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CAD1695-2AA2-4208-AC6F-ADA2E2FEAAAC}"/>
              </a:ext>
            </a:extLst>
          </p:cNvPr>
          <p:cNvGrpSpPr/>
          <p:nvPr/>
        </p:nvGrpSpPr>
        <p:grpSpPr>
          <a:xfrm>
            <a:off x="9027876" y="2520951"/>
            <a:ext cx="1816104" cy="1816098"/>
            <a:chOff x="9027876" y="2520951"/>
            <a:chExt cx="1816104" cy="181609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8BFF104-D4D9-4A80-8C02-5E5053D29DA7}"/>
                </a:ext>
              </a:extLst>
            </p:cNvPr>
            <p:cNvGrpSpPr/>
            <p:nvPr/>
          </p:nvGrpSpPr>
          <p:grpSpPr>
            <a:xfrm>
              <a:off x="9027876" y="2520951"/>
              <a:ext cx="1816104" cy="1816098"/>
              <a:chOff x="9027876" y="2520951"/>
              <a:chExt cx="1816104" cy="1816098"/>
            </a:xfrm>
          </p:grpSpPr>
          <p:sp useBgFill="1">
            <p:nvSpPr>
              <p:cNvPr id="87" name="Rectangle: Rounded Corners 21">
                <a:extLst>
                  <a:ext uri="{FF2B5EF4-FFF2-40B4-BE49-F238E27FC236}">
                    <a16:creationId xmlns:a16="http://schemas.microsoft.com/office/drawing/2014/main" id="{C50A1B79-4979-4749-8C6E-A65AD0AFFC15}"/>
                  </a:ext>
                </a:extLst>
              </p:cNvPr>
              <p:cNvSpPr/>
              <p:nvPr/>
            </p:nvSpPr>
            <p:spPr>
              <a:xfrm>
                <a:off x="9027876" y="2520951"/>
                <a:ext cx="1816104" cy="1816098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88" name="Rectangle: Rounded Corners 22">
                <a:extLst>
                  <a:ext uri="{FF2B5EF4-FFF2-40B4-BE49-F238E27FC236}">
                    <a16:creationId xmlns:a16="http://schemas.microsoft.com/office/drawing/2014/main" id="{B05A4AFE-FBC4-41CB-BAA4-C594CF283A27}"/>
                  </a:ext>
                </a:extLst>
              </p:cNvPr>
              <p:cNvSpPr/>
              <p:nvPr/>
            </p:nvSpPr>
            <p:spPr>
              <a:xfrm>
                <a:off x="9027876" y="2520951"/>
                <a:ext cx="1816104" cy="1816098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0" name="Oval 51">
              <a:extLst>
                <a:ext uri="{FF2B5EF4-FFF2-40B4-BE49-F238E27FC236}">
                  <a16:creationId xmlns:a16="http://schemas.microsoft.com/office/drawing/2014/main" id="{CDCBA4DA-A175-477F-A427-A26B0A7FA9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2244" y="2633307"/>
              <a:ext cx="1587367" cy="1591385"/>
            </a:xfrm>
            <a:prstGeom prst="ellipse">
              <a:avLst/>
            </a:prstGeom>
            <a:gradFill flip="none" rotWithShape="1">
              <a:gsLst>
                <a:gs pos="16000">
                  <a:schemeClr val="accent3"/>
                </a:gs>
                <a:gs pos="84000">
                  <a:schemeClr val="accent4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C1D1F9A-8438-4D6A-B30D-359831B437D4}"/>
              </a:ext>
            </a:extLst>
          </p:cNvPr>
          <p:cNvGrpSpPr/>
          <p:nvPr/>
        </p:nvGrpSpPr>
        <p:grpSpPr>
          <a:xfrm>
            <a:off x="9194879" y="3275011"/>
            <a:ext cx="1504400" cy="779427"/>
            <a:chOff x="8986735" y="3064904"/>
            <a:chExt cx="1504400" cy="77942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ABF972E-C2B4-4E42-8F19-0D70A93F2A15}"/>
                </a:ext>
              </a:extLst>
            </p:cNvPr>
            <p:cNvSpPr txBox="1"/>
            <p:nvPr/>
          </p:nvSpPr>
          <p:spPr>
            <a:xfrm>
              <a:off x="8986735" y="3064904"/>
              <a:ext cx="1504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200"/>
                </a:spcBef>
              </a:pPr>
              <a:endParaRPr lang="en-US" sz="3200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2DFEA84-3A6C-4848-8C0B-DEFD2DA00D10}"/>
                </a:ext>
              </a:extLst>
            </p:cNvPr>
            <p:cNvSpPr txBox="1"/>
            <p:nvPr/>
          </p:nvSpPr>
          <p:spPr>
            <a:xfrm>
              <a:off x="9084933" y="3532194"/>
              <a:ext cx="1308004" cy="312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200"/>
                </a:spcBef>
              </a:pPr>
              <a:r>
                <a:rPr lang="en-US" sz="1200" b="1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Firebase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85A3B7D-0631-47B2-B2F2-AD6F98686167}"/>
              </a:ext>
            </a:extLst>
          </p:cNvPr>
          <p:cNvGrpSpPr/>
          <p:nvPr/>
        </p:nvGrpSpPr>
        <p:grpSpPr>
          <a:xfrm>
            <a:off x="8229851" y="4642623"/>
            <a:ext cx="1415570" cy="1415566"/>
            <a:chOff x="8229851" y="4642623"/>
            <a:chExt cx="1415570" cy="141556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B473EFC-0639-46ED-ADF3-D24A8B1C98DA}"/>
                </a:ext>
              </a:extLst>
            </p:cNvPr>
            <p:cNvGrpSpPr/>
            <p:nvPr/>
          </p:nvGrpSpPr>
          <p:grpSpPr>
            <a:xfrm>
              <a:off x="8229851" y="4642623"/>
              <a:ext cx="1415570" cy="1415566"/>
              <a:chOff x="8229851" y="4642623"/>
              <a:chExt cx="1415570" cy="1415566"/>
            </a:xfrm>
          </p:grpSpPr>
          <p:sp useBgFill="1">
            <p:nvSpPr>
              <p:cNvPr id="59" name="Rectangle: Rounded Corners 21">
                <a:extLst>
                  <a:ext uri="{FF2B5EF4-FFF2-40B4-BE49-F238E27FC236}">
                    <a16:creationId xmlns:a16="http://schemas.microsoft.com/office/drawing/2014/main" id="{95D92566-9A3F-4721-847A-39769E8BBBE7}"/>
                  </a:ext>
                </a:extLst>
              </p:cNvPr>
              <p:cNvSpPr/>
              <p:nvPr/>
            </p:nvSpPr>
            <p:spPr>
              <a:xfrm>
                <a:off x="8229851" y="4642623"/>
                <a:ext cx="1415570" cy="1415566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60" name="Rectangle: Rounded Corners 22">
                <a:extLst>
                  <a:ext uri="{FF2B5EF4-FFF2-40B4-BE49-F238E27FC236}">
                    <a16:creationId xmlns:a16="http://schemas.microsoft.com/office/drawing/2014/main" id="{F2B5A0E0-370E-4E3A-A77E-42A1CF6CFC16}"/>
                  </a:ext>
                </a:extLst>
              </p:cNvPr>
              <p:cNvSpPr/>
              <p:nvPr/>
            </p:nvSpPr>
            <p:spPr>
              <a:xfrm>
                <a:off x="8229851" y="4642623"/>
                <a:ext cx="1415570" cy="1415566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0" name="Oval 51">
              <a:extLst>
                <a:ext uri="{FF2B5EF4-FFF2-40B4-BE49-F238E27FC236}">
                  <a16:creationId xmlns:a16="http://schemas.microsoft.com/office/drawing/2014/main" id="{90AC50CD-32FB-4201-A4CB-5DBCD912E9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6826" y="4728025"/>
              <a:ext cx="1241620" cy="1244763"/>
            </a:xfrm>
            <a:prstGeom prst="ellipse">
              <a:avLst/>
            </a:prstGeom>
            <a:gradFill flip="none" rotWithShape="1">
              <a:gsLst>
                <a:gs pos="16000">
                  <a:schemeClr val="accent5"/>
                </a:gs>
                <a:gs pos="84000">
                  <a:schemeClr val="accent6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15E6A5CE-E226-42D8-AED9-9AC6A28F5299}"/>
              </a:ext>
            </a:extLst>
          </p:cNvPr>
          <p:cNvSpPr txBox="1"/>
          <p:nvPr/>
        </p:nvSpPr>
        <p:spPr>
          <a:xfrm>
            <a:off x="8272484" y="5506159"/>
            <a:ext cx="1308004" cy="31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1200"/>
              </a:spcBef>
            </a:pPr>
            <a:r>
              <a:rPr lang="en-US" sz="1200" b="1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MongoDB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BA5DE6FC-868C-4FA3-8F6F-F3EC32F142C6}"/>
              </a:ext>
            </a:extLst>
          </p:cNvPr>
          <p:cNvSpPr/>
          <p:nvPr/>
        </p:nvSpPr>
        <p:spPr>
          <a:xfrm>
            <a:off x="1351119" y="4522250"/>
            <a:ext cx="89555" cy="895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F5BAC6D1-783F-4C1D-957F-A382B053DB90}"/>
              </a:ext>
            </a:extLst>
          </p:cNvPr>
          <p:cNvSpPr/>
          <p:nvPr/>
        </p:nvSpPr>
        <p:spPr>
          <a:xfrm>
            <a:off x="1588381" y="4522250"/>
            <a:ext cx="89555" cy="8955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51CFAD2D-28E6-4BA8-8941-B08DBA4F7349}"/>
              </a:ext>
            </a:extLst>
          </p:cNvPr>
          <p:cNvSpPr/>
          <p:nvPr/>
        </p:nvSpPr>
        <p:spPr>
          <a:xfrm>
            <a:off x="1825642" y="4522250"/>
            <a:ext cx="89555" cy="8955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FE02739-95CC-40E7-BC0B-799B9285ACE5}"/>
              </a:ext>
            </a:extLst>
          </p:cNvPr>
          <p:cNvSpPr txBox="1"/>
          <p:nvPr/>
        </p:nvSpPr>
        <p:spPr>
          <a:xfrm>
            <a:off x="477520" y="2059503"/>
            <a:ext cx="31904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2C4166"/>
                </a:solidFill>
                <a:latin typeface="+mj-lt"/>
              </a:rPr>
              <a:t>Databases</a:t>
            </a:r>
          </a:p>
          <a:p>
            <a:r>
              <a:rPr lang="en-US" sz="4800" b="1" dirty="0">
                <a:solidFill>
                  <a:srgbClr val="2C4166"/>
                </a:solidFill>
                <a:latin typeface="+mj-lt"/>
              </a:rPr>
              <a:t>Used.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2F5E9CA4-C06D-F419-0D04-0423A606C42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3" name="Picture 2" descr="Firebase png images | PNGEgg">
            <a:extLst>
              <a:ext uri="{FF2B5EF4-FFF2-40B4-BE49-F238E27FC236}">
                <a16:creationId xmlns:a16="http://schemas.microsoft.com/office/drawing/2014/main" id="{17D0385A-A82C-9CC2-E931-2F1F39A2E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419" y="2540621"/>
            <a:ext cx="1328853" cy="132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B71CF5-1335-2539-BDB1-C029B0B97B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2195" y="1078571"/>
            <a:ext cx="657922" cy="657922"/>
          </a:xfrm>
          <a:prstGeom prst="rect">
            <a:avLst/>
          </a:prstGeom>
        </p:spPr>
      </p:pic>
      <p:pic>
        <p:nvPicPr>
          <p:cNvPr id="3074" name="Picture 2" descr="Mongodb png images | PNGWing">
            <a:extLst>
              <a:ext uri="{FF2B5EF4-FFF2-40B4-BE49-F238E27FC236}">
                <a16:creationId xmlns:a16="http://schemas.microsoft.com/office/drawing/2014/main" id="{8F616379-6A36-9A1F-18CA-0E58B72AD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78" b="90000" l="10000" r="90000">
                        <a14:foregroundMark x1="48333" y1="8056" x2="48333" y2="8056"/>
                        <a14:foregroundMark x1="48611" y1="4444" x2="48611" y2="4444"/>
                        <a14:foregroundMark x1="50556" y1="69444" x2="50556" y2="69444"/>
                        <a14:foregroundMark x1="48889" y1="3889" x2="48889" y2="3889"/>
                        <a14:foregroundMark x1="49167" y1="2778" x2="49167" y2="2778"/>
                        <a14:foregroundMark x1="48889" y1="73333" x2="48889" y2="7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088" y="4861931"/>
            <a:ext cx="901391" cy="90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52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6.25E-7 -2.22222E-6 L 0.03893 -2.22222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7 -2.22222E-6 L -0.01953 -2.22222E-6 " pathEditMode="relative" rAng="0" ptsTypes="AA">
                                      <p:cBhvr>
                                        <p:cTn id="20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66667E-6 -2.22222E-6 L -0.03893 -2.22222E-6 " pathEditMode="relative" rAng="0" ptsTypes="AA">
                                      <p:cBhvr>
                                        <p:cTn id="28" dur="7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33" dur="1000" spd="-100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38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43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48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58333E-6 7.40741E-7 L 0.01237 0.02847 " pathEditMode="relative" rAng="0" ptsTypes="AA">
                                      <p:cBhvr>
                                        <p:cTn id="53" dur="10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95833E-6 -1.85185E-6 L 0.01237 0.02847 " pathEditMode="relative" rAng="0" ptsTypes="AA">
                                      <p:cBhvr>
                                        <p:cTn id="58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95833E-6 -1.85185E-6 L 0.01237 0.02847 " pathEditMode="relative" rAng="0" ptsTypes="AA">
                                      <p:cBhvr>
                                        <p:cTn id="63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68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73" dur="10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4.58333E-6 2.96296E-6 L 0.01237 0.02847 " pathEditMode="relative" rAng="0" ptsTypes="AA">
                                      <p:cBhvr>
                                        <p:cTn id="78" dur="1000" spd="-100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83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88" dur="1000" spd="-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7" grpId="0"/>
      <p:bldP spid="67" grpId="1"/>
      <p:bldP spid="78" grpId="0"/>
      <p:bldP spid="78" grpId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/>
      <p:bldP spid="9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>
            <a:extLst>
              <a:ext uri="{FF2B5EF4-FFF2-40B4-BE49-F238E27FC236}">
                <a16:creationId xmlns:a16="http://schemas.microsoft.com/office/drawing/2014/main" id="{40B2E1DC-71E5-4705-A5B3-858FD2EC7D3D}"/>
              </a:ext>
            </a:extLst>
          </p:cNvPr>
          <p:cNvGrpSpPr/>
          <p:nvPr/>
        </p:nvGrpSpPr>
        <p:grpSpPr>
          <a:xfrm>
            <a:off x="3763720" y="2414371"/>
            <a:ext cx="2243869" cy="3086100"/>
            <a:chOff x="3132317" y="-2328794"/>
            <a:chExt cx="2243869" cy="3086100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A168FABC-F168-4264-8181-E08D582A203B}"/>
                </a:ext>
              </a:extLst>
            </p:cNvPr>
            <p:cNvSpPr/>
            <p:nvPr/>
          </p:nvSpPr>
          <p:spPr>
            <a:xfrm>
              <a:off x="3132317" y="-2328794"/>
              <a:ext cx="2243869" cy="3086100"/>
            </a:xfrm>
            <a:prstGeom prst="roundRect">
              <a:avLst>
                <a:gd name="adj" fmla="val 7623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D7D6D6B8-169B-4D42-9C02-FDC9F50D546D}"/>
                </a:ext>
              </a:extLst>
            </p:cNvPr>
            <p:cNvSpPr/>
            <p:nvPr/>
          </p:nvSpPr>
          <p:spPr>
            <a:xfrm>
              <a:off x="3132317" y="-2328794"/>
              <a:ext cx="2243869" cy="3086100"/>
            </a:xfrm>
            <a:prstGeom prst="roundRect">
              <a:avLst>
                <a:gd name="adj" fmla="val 7623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028B7D49-8AE9-453C-A286-BD68B9CEB5CA}"/>
              </a:ext>
            </a:extLst>
          </p:cNvPr>
          <p:cNvGrpSpPr/>
          <p:nvPr/>
        </p:nvGrpSpPr>
        <p:grpSpPr>
          <a:xfrm>
            <a:off x="6184414" y="2414371"/>
            <a:ext cx="2243869" cy="3086100"/>
            <a:chOff x="3132317" y="-2328794"/>
            <a:chExt cx="2243869" cy="3086100"/>
          </a:xfrm>
        </p:grpSpPr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20F45F31-1593-4DBB-8D2D-7C3F098445C6}"/>
                </a:ext>
              </a:extLst>
            </p:cNvPr>
            <p:cNvSpPr/>
            <p:nvPr/>
          </p:nvSpPr>
          <p:spPr>
            <a:xfrm>
              <a:off x="3132317" y="-2328794"/>
              <a:ext cx="2243869" cy="3086100"/>
            </a:xfrm>
            <a:prstGeom prst="roundRect">
              <a:avLst>
                <a:gd name="adj" fmla="val 7623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C29C4F38-11FC-49C6-A237-2A9EF68D8BA6}"/>
                </a:ext>
              </a:extLst>
            </p:cNvPr>
            <p:cNvSpPr/>
            <p:nvPr/>
          </p:nvSpPr>
          <p:spPr>
            <a:xfrm>
              <a:off x="3132317" y="-2328794"/>
              <a:ext cx="2243869" cy="3086100"/>
            </a:xfrm>
            <a:prstGeom prst="roundRect">
              <a:avLst>
                <a:gd name="adj" fmla="val 7623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606118B-A9EB-4817-B909-D1FED4218029}"/>
              </a:ext>
            </a:extLst>
          </p:cNvPr>
          <p:cNvGrpSpPr/>
          <p:nvPr/>
        </p:nvGrpSpPr>
        <p:grpSpPr>
          <a:xfrm>
            <a:off x="8605107" y="2414371"/>
            <a:ext cx="2243869" cy="3086100"/>
            <a:chOff x="3132317" y="-2328794"/>
            <a:chExt cx="2243869" cy="3086100"/>
          </a:xfrm>
        </p:grpSpPr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F3D89AE8-9D9C-4B9F-9AB6-3419DEE4D777}"/>
                </a:ext>
              </a:extLst>
            </p:cNvPr>
            <p:cNvSpPr/>
            <p:nvPr/>
          </p:nvSpPr>
          <p:spPr>
            <a:xfrm>
              <a:off x="3132317" y="-2328794"/>
              <a:ext cx="2243869" cy="3086100"/>
            </a:xfrm>
            <a:prstGeom prst="roundRect">
              <a:avLst>
                <a:gd name="adj" fmla="val 7623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F0476223-94CA-4FCF-BE7C-80B4D0185749}"/>
                </a:ext>
              </a:extLst>
            </p:cNvPr>
            <p:cNvSpPr/>
            <p:nvPr/>
          </p:nvSpPr>
          <p:spPr>
            <a:xfrm>
              <a:off x="3132317" y="-2328794"/>
              <a:ext cx="2243869" cy="3086100"/>
            </a:xfrm>
            <a:prstGeom prst="roundRect">
              <a:avLst>
                <a:gd name="adj" fmla="val 7623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5356B4C-C707-481A-9CC6-16390A47701A}"/>
              </a:ext>
            </a:extLst>
          </p:cNvPr>
          <p:cNvGrpSpPr/>
          <p:nvPr/>
        </p:nvGrpSpPr>
        <p:grpSpPr>
          <a:xfrm>
            <a:off x="1343024" y="2417138"/>
            <a:ext cx="2243869" cy="3086100"/>
            <a:chOff x="3132317" y="-2328794"/>
            <a:chExt cx="2243869" cy="3086100"/>
          </a:xfrm>
        </p:grpSpPr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9B6090D5-CA24-4784-9C59-0A20A6C03DCB}"/>
                </a:ext>
              </a:extLst>
            </p:cNvPr>
            <p:cNvSpPr/>
            <p:nvPr/>
          </p:nvSpPr>
          <p:spPr>
            <a:xfrm>
              <a:off x="3132317" y="-2328794"/>
              <a:ext cx="2243869" cy="3086100"/>
            </a:xfrm>
            <a:prstGeom prst="roundRect">
              <a:avLst>
                <a:gd name="adj" fmla="val 7623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5800683D-3233-4F63-89C5-9AF2ED5CD7AD}"/>
                </a:ext>
              </a:extLst>
            </p:cNvPr>
            <p:cNvSpPr/>
            <p:nvPr/>
          </p:nvSpPr>
          <p:spPr>
            <a:xfrm>
              <a:off x="3132317" y="-2328794"/>
              <a:ext cx="2243869" cy="3086100"/>
            </a:xfrm>
            <a:prstGeom prst="roundRect">
              <a:avLst>
                <a:gd name="adj" fmla="val 7623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8A3DF69-946E-4C1B-9BE5-AC5F5C19EEB8}"/>
              </a:ext>
            </a:extLst>
          </p:cNvPr>
          <p:cNvSpPr txBox="1"/>
          <p:nvPr/>
        </p:nvSpPr>
        <p:spPr>
          <a:xfrm>
            <a:off x="2047876" y="918725"/>
            <a:ext cx="8096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4800" b="1" dirty="0">
                <a:solidFill>
                  <a:srgbClr val="2C4166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UI </a:t>
            </a:r>
            <a:r>
              <a:rPr lang="en-US" sz="4800" dirty="0">
                <a:solidFill>
                  <a:srgbClr val="2C4166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Screens.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4FA4A6C-E2E4-4DD5-A57B-114053EE7290}"/>
              </a:ext>
            </a:extLst>
          </p:cNvPr>
          <p:cNvSpPr/>
          <p:nvPr/>
        </p:nvSpPr>
        <p:spPr>
          <a:xfrm>
            <a:off x="5806280" y="1904145"/>
            <a:ext cx="89555" cy="895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C4C24C-E5D5-4D13-9614-40C5E1FE39BF}"/>
              </a:ext>
            </a:extLst>
          </p:cNvPr>
          <p:cNvSpPr/>
          <p:nvPr/>
        </p:nvSpPr>
        <p:spPr>
          <a:xfrm>
            <a:off x="6043542" y="1904145"/>
            <a:ext cx="89555" cy="8955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ABA3DDE-5B93-4B1D-BCF8-8EE3F3178B15}"/>
              </a:ext>
            </a:extLst>
          </p:cNvPr>
          <p:cNvSpPr/>
          <p:nvPr/>
        </p:nvSpPr>
        <p:spPr>
          <a:xfrm>
            <a:off x="6280803" y="1904145"/>
            <a:ext cx="89555" cy="8955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F222432-1926-4E6F-BA15-C4D8C1ED290A}"/>
              </a:ext>
            </a:extLst>
          </p:cNvPr>
          <p:cNvGrpSpPr/>
          <p:nvPr/>
        </p:nvGrpSpPr>
        <p:grpSpPr>
          <a:xfrm>
            <a:off x="1647825" y="4967725"/>
            <a:ext cx="1634270" cy="809625"/>
            <a:chOff x="2780119" y="-935911"/>
            <a:chExt cx="1634270" cy="809625"/>
          </a:xfrm>
        </p:grpSpPr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BAC4D771-982B-4EB7-B1B6-EE7C115B3329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45F15640-FE5E-408C-BEC3-F9EE079662A0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487AE6E1-03A6-42D2-9226-479DDEE26FD8}"/>
              </a:ext>
            </a:extLst>
          </p:cNvPr>
          <p:cNvSpPr txBox="1"/>
          <p:nvPr/>
        </p:nvSpPr>
        <p:spPr>
          <a:xfrm>
            <a:off x="1691878" y="5332655"/>
            <a:ext cx="1546164" cy="34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spcBef>
                <a:spcPts val="1200"/>
              </a:spcBef>
              <a:defRPr sz="1400">
                <a:solidFill>
                  <a:schemeClr val="accent1"/>
                </a:solidFill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IN" dirty="0"/>
              <a:t>Login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F3CB77-2B72-4124-A6CC-CDC6A2AB8B54}"/>
              </a:ext>
            </a:extLst>
          </p:cNvPr>
          <p:cNvGrpSpPr/>
          <p:nvPr/>
        </p:nvGrpSpPr>
        <p:grpSpPr>
          <a:xfrm>
            <a:off x="4068519" y="4967725"/>
            <a:ext cx="1634270" cy="809625"/>
            <a:chOff x="2780119" y="-935911"/>
            <a:chExt cx="1634270" cy="809625"/>
          </a:xfrm>
        </p:grpSpPr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F26412C0-4ADC-4C02-AEA1-6EC11A7AFD06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EF88C532-02E3-46DC-A083-976FFAD37D56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82B7967E-7CC0-4D86-9E92-FEEB4CB97656}"/>
              </a:ext>
            </a:extLst>
          </p:cNvPr>
          <p:cNvSpPr txBox="1"/>
          <p:nvPr/>
        </p:nvSpPr>
        <p:spPr>
          <a:xfrm>
            <a:off x="4112572" y="5332655"/>
            <a:ext cx="1546164" cy="34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spcBef>
                <a:spcPts val="1200"/>
              </a:spcBef>
              <a:defRPr sz="1400">
                <a:solidFill>
                  <a:schemeClr val="accent1"/>
                </a:solidFill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IN" dirty="0" err="1">
                <a:solidFill>
                  <a:schemeClr val="accent2"/>
                </a:solidFill>
              </a:rPr>
              <a:t>SignUp</a:t>
            </a:r>
            <a:endParaRPr lang="en-IN" dirty="0">
              <a:solidFill>
                <a:schemeClr val="accent2"/>
              </a:solidFill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3F89B8D6-CB44-4164-8681-CA10B45C666D}"/>
              </a:ext>
            </a:extLst>
          </p:cNvPr>
          <p:cNvGrpSpPr/>
          <p:nvPr/>
        </p:nvGrpSpPr>
        <p:grpSpPr>
          <a:xfrm>
            <a:off x="6489213" y="4988273"/>
            <a:ext cx="1634270" cy="809625"/>
            <a:chOff x="2780119" y="-935911"/>
            <a:chExt cx="1634270" cy="809625"/>
          </a:xfrm>
        </p:grpSpPr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E4B6CCDE-AB4E-4F65-BC65-67E012C6E4E2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933E2869-9FBF-4DEF-AF7F-04B6EF24284A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898D6718-0571-4B07-B88F-C44BD8F9FCCE}"/>
              </a:ext>
            </a:extLst>
          </p:cNvPr>
          <p:cNvSpPr txBox="1"/>
          <p:nvPr/>
        </p:nvSpPr>
        <p:spPr>
          <a:xfrm>
            <a:off x="6533266" y="5332655"/>
            <a:ext cx="1546164" cy="34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spcBef>
                <a:spcPts val="1200"/>
              </a:spcBef>
              <a:defRPr sz="1400">
                <a:solidFill>
                  <a:schemeClr val="accent1"/>
                </a:solidFill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IN" dirty="0">
                <a:solidFill>
                  <a:schemeClr val="accent3"/>
                </a:solidFill>
              </a:rPr>
              <a:t>Wallet</a:t>
            </a: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DBD804E-EF91-4BBE-8847-2996018415FD}"/>
              </a:ext>
            </a:extLst>
          </p:cNvPr>
          <p:cNvGrpSpPr/>
          <p:nvPr/>
        </p:nvGrpSpPr>
        <p:grpSpPr>
          <a:xfrm>
            <a:off x="8909906" y="4967725"/>
            <a:ext cx="1634270" cy="809625"/>
            <a:chOff x="2780119" y="-935911"/>
            <a:chExt cx="1634270" cy="809625"/>
          </a:xfrm>
        </p:grpSpPr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296C8E06-774E-461D-807C-5A27BD84802D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69971890-CF06-4E95-BDE8-7D24CCABFDC6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284FEE27-E840-488D-AE51-6F329FFD4B00}"/>
              </a:ext>
            </a:extLst>
          </p:cNvPr>
          <p:cNvSpPr txBox="1"/>
          <p:nvPr/>
        </p:nvSpPr>
        <p:spPr>
          <a:xfrm>
            <a:off x="8953959" y="5332655"/>
            <a:ext cx="1546164" cy="34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spcBef>
                <a:spcPts val="1200"/>
              </a:spcBef>
              <a:defRPr sz="1400">
                <a:solidFill>
                  <a:schemeClr val="accent1"/>
                </a:solidFill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IN" dirty="0">
                <a:solidFill>
                  <a:schemeClr val="accent4"/>
                </a:solidFill>
              </a:rPr>
              <a:t>Profile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8509FDF-70A1-8A37-075C-DFF73FC4C4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55" b="32580"/>
          <a:stretch/>
        </p:blipFill>
        <p:spPr>
          <a:xfrm>
            <a:off x="1434875" y="2540001"/>
            <a:ext cx="2058439" cy="2761200"/>
          </a:xfrm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447F775D-A3B2-950C-719E-63B4EF01899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1" b="32567"/>
          <a:stretch/>
        </p:blipFill>
        <p:spPr>
          <a:xfrm>
            <a:off x="3855569" y="2539999"/>
            <a:ext cx="2060169" cy="2763521"/>
          </a:xfrm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06AC2C46-05C5-4894-94A3-D682E81BE44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81" b="24951"/>
          <a:stretch/>
        </p:blipFill>
        <p:spPr>
          <a:xfrm>
            <a:off x="8696956" y="2558267"/>
            <a:ext cx="2060169" cy="2712377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4E0F201C-3040-13DB-7EDE-C976447FA1F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7" b="33226"/>
          <a:stretch/>
        </p:blipFill>
        <p:spPr>
          <a:xfrm>
            <a:off x="6276263" y="2517167"/>
            <a:ext cx="2060169" cy="2784297"/>
          </a:xfrm>
        </p:spPr>
      </p:pic>
    </p:spTree>
    <p:extLst>
      <p:ext uri="{BB962C8B-B14F-4D97-AF65-F5344CB8AC3E}">
        <p14:creationId xmlns:p14="http://schemas.microsoft.com/office/powerpoint/2010/main" val="32881482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375E-6 2.96296E-6 L 0.03894 2.96296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2.96296E-6 L -0.01954 2.96296E-6 " pathEditMode="relative" rAng="0" ptsTypes="AA">
                                      <p:cBhvr>
                                        <p:cTn id="20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2.96296E-6 L -0.03894 2.96296E-6 " pathEditMode="relative" rAng="0" ptsTypes="AA">
                                      <p:cBhvr>
                                        <p:cTn id="28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33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6 L 0.01237 0.02847 " pathEditMode="relative" rAng="0" ptsTypes="AA">
                                      <p:cBhvr>
                                        <p:cTn id="38" dur="1000" spd="-100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43" dur="1000" spd="-100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48" dur="1000" spd="-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53" dur="1000" spd="-100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58" dur="1000" spd="-100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63" dur="1000" spd="-100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68" dur="1000" spd="-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73" dur="1000" spd="-100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54167E-6 7.40741E-7 L 0.01237 0.02847 " pathEditMode="relative" rAng="0" ptsTypes="AA">
                                      <p:cBhvr>
                                        <p:cTn id="78" dur="1000" spd="-100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25E-6 7.40741E-7 L 0.01237 0.02847 " pathEditMode="relative" rAng="0" ptsTypes="AA">
                                      <p:cBhvr>
                                        <p:cTn id="83" dur="1000" spd="-100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88" dur="100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3" dur="1000" spd="-100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112" grpId="0"/>
      <p:bldP spid="112" grpId="1"/>
      <p:bldP spid="119" grpId="0"/>
      <p:bldP spid="119" grpId="1"/>
      <p:bldP spid="126" grpId="0"/>
      <p:bldP spid="126" grpId="1"/>
      <p:bldP spid="133" grpId="0"/>
      <p:bldP spid="13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79BCAA4-F5EC-4EC9-988A-37DF9A2AF1B5}"/>
              </a:ext>
            </a:extLst>
          </p:cNvPr>
          <p:cNvSpPr/>
          <p:nvPr/>
        </p:nvSpPr>
        <p:spPr>
          <a:xfrm>
            <a:off x="1055688" y="1543050"/>
            <a:ext cx="10080624" cy="3771900"/>
          </a:xfrm>
          <a:prstGeom prst="roundRect">
            <a:avLst>
              <a:gd name="adj" fmla="val 21695"/>
            </a:avLst>
          </a:prstGeom>
          <a:solidFill>
            <a:schemeClr val="accent1">
              <a:alpha val="3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06407D-38CC-4330-9C44-36E7B61787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612"/>
          <a:stretch/>
        </p:blipFill>
        <p:spPr>
          <a:xfrm>
            <a:off x="5781070" y="349640"/>
            <a:ext cx="5162814" cy="496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434A8D-BE38-4828-BBDE-478A314415A0}"/>
              </a:ext>
            </a:extLst>
          </p:cNvPr>
          <p:cNvSpPr txBox="1"/>
          <p:nvPr/>
        </p:nvSpPr>
        <p:spPr>
          <a:xfrm>
            <a:off x="1541462" y="2051560"/>
            <a:ext cx="44243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Sora ExtraBold" pitchFamily="2" charset="0"/>
              </a:rPr>
              <a:t>Wallet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D0A41E-B9BA-4215-8350-26998FB2D98C}"/>
              </a:ext>
            </a:extLst>
          </p:cNvPr>
          <p:cNvSpPr txBox="1"/>
          <p:nvPr/>
        </p:nvSpPr>
        <p:spPr>
          <a:xfrm>
            <a:off x="3228975" y="3206361"/>
            <a:ext cx="2736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Sora ExtraBold" pitchFamily="2" charset="0"/>
              </a:rPr>
              <a:t>Layered Blockchain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57BAB83-04C3-46E0-8927-DA6DD6A47495}"/>
              </a:ext>
            </a:extLst>
          </p:cNvPr>
          <p:cNvCxnSpPr>
            <a:cxnSpLocks/>
          </p:cNvCxnSpPr>
          <p:nvPr/>
        </p:nvCxnSpPr>
        <p:spPr>
          <a:xfrm>
            <a:off x="1638300" y="3411303"/>
            <a:ext cx="1420993" cy="0"/>
          </a:xfrm>
          <a:prstGeom prst="line">
            <a:avLst/>
          </a:prstGeom>
          <a:ln w="50800" cap="rnd">
            <a:gradFill flip="none" rotWithShape="1">
              <a:gsLst>
                <a:gs pos="5000">
                  <a:schemeClr val="accent1"/>
                </a:gs>
                <a:gs pos="45000">
                  <a:schemeClr val="accent2"/>
                </a:gs>
                <a:gs pos="100000">
                  <a:schemeClr val="accent3"/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291F3D2-CA13-4AAB-80E6-BF51CCCE6838}"/>
              </a:ext>
            </a:extLst>
          </p:cNvPr>
          <p:cNvSpPr txBox="1"/>
          <p:nvPr/>
        </p:nvSpPr>
        <p:spPr>
          <a:xfrm>
            <a:off x="1541463" y="3740794"/>
            <a:ext cx="4424362" cy="850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Seamless and secured transactions with the help of 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decentralized ledger, smart contracts, tokenization, consensus mechanisms, and audited code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86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49333" decel="50667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7 -2.59259E-6 L -4.16667E-7 0.0724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49333" decel="50667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7 -2.59259E-6 L -4.16667E-7 0.0724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49333" decel="5066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375E-6 -3.7037E-7 L -0.06614 -3.7037E-7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7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49333" decel="50667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16667E-7 -2.59259E-6 L -4.16667E-7 0.07246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49333" decel="50667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33333E-6 L 2.08333E-6 0.14884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43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49333" decel="50667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33333E-6 L 2.08333E-6 0.14884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2" grpId="0"/>
      <p:bldP spid="12" grpId="1"/>
      <p:bldP spid="13" grpId="0"/>
      <p:bldP spid="13" grpId="1"/>
      <p:bldP spid="15" grpId="0"/>
      <p:bldP spid="1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1" name="Rectangle: Rounded Corners 21">
            <a:extLst>
              <a:ext uri="{FF2B5EF4-FFF2-40B4-BE49-F238E27FC236}">
                <a16:creationId xmlns:a16="http://schemas.microsoft.com/office/drawing/2014/main" id="{3FCE131C-A7AB-47F5-A261-C9E128CD46CC}"/>
              </a:ext>
            </a:extLst>
          </p:cNvPr>
          <p:cNvSpPr/>
          <p:nvPr/>
        </p:nvSpPr>
        <p:spPr>
          <a:xfrm>
            <a:off x="5587587" y="2247900"/>
            <a:ext cx="2941326" cy="1683577"/>
          </a:xfrm>
          <a:prstGeom prst="roundRect">
            <a:avLst/>
          </a:prstGeom>
          <a:ln w="6350">
            <a:solidFill>
              <a:srgbClr val="2C4166">
                <a:alpha val="15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7" name="Rectangle: Rounded Corners 21">
            <a:extLst>
              <a:ext uri="{FF2B5EF4-FFF2-40B4-BE49-F238E27FC236}">
                <a16:creationId xmlns:a16="http://schemas.microsoft.com/office/drawing/2014/main" id="{FF1F96B8-BF0D-478F-992A-AD7D58470182}"/>
              </a:ext>
            </a:extLst>
          </p:cNvPr>
          <p:cNvSpPr/>
          <p:nvPr/>
        </p:nvSpPr>
        <p:spPr>
          <a:xfrm>
            <a:off x="2399730" y="4151525"/>
            <a:ext cx="2941326" cy="1683577"/>
          </a:xfrm>
          <a:prstGeom prst="roundRect">
            <a:avLst/>
          </a:prstGeom>
          <a:ln w="6350">
            <a:solidFill>
              <a:srgbClr val="2C4166">
                <a:alpha val="15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AD92505A-7550-4158-AF1B-6333C0394370}"/>
              </a:ext>
            </a:extLst>
          </p:cNvPr>
          <p:cNvGrpSpPr/>
          <p:nvPr/>
        </p:nvGrpSpPr>
        <p:grpSpPr>
          <a:xfrm>
            <a:off x="5823810" y="3601041"/>
            <a:ext cx="2468880" cy="89555"/>
            <a:chOff x="1673703" y="3601040"/>
            <a:chExt cx="2468880" cy="89555"/>
          </a:xfrm>
        </p:grpSpPr>
        <p:sp>
          <p:nvSpPr>
            <p:cNvPr id="149" name="Rectangle: Rounded Corners 148">
              <a:extLst>
                <a:ext uri="{FF2B5EF4-FFF2-40B4-BE49-F238E27FC236}">
                  <a16:creationId xmlns:a16="http://schemas.microsoft.com/office/drawing/2014/main" id="{CD2BEF51-26E0-4394-A141-658FB1B1C842}"/>
                </a:ext>
              </a:extLst>
            </p:cNvPr>
            <p:cNvSpPr/>
            <p:nvPr/>
          </p:nvSpPr>
          <p:spPr>
            <a:xfrm>
              <a:off x="1673703" y="3601040"/>
              <a:ext cx="2468880" cy="8955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1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: Rounded Corners 149">
              <a:extLst>
                <a:ext uri="{FF2B5EF4-FFF2-40B4-BE49-F238E27FC236}">
                  <a16:creationId xmlns:a16="http://schemas.microsoft.com/office/drawing/2014/main" id="{82A97C70-12EE-4204-8070-4C3FF7A8C595}"/>
                </a:ext>
              </a:extLst>
            </p:cNvPr>
            <p:cNvSpPr/>
            <p:nvPr/>
          </p:nvSpPr>
          <p:spPr>
            <a:xfrm>
              <a:off x="1673703" y="3601040"/>
              <a:ext cx="640080" cy="89555"/>
            </a:xfrm>
            <a:prstGeom prst="roundRect">
              <a:avLst>
                <a:gd name="adj" fmla="val 50000"/>
              </a:avLst>
            </a:prstGeom>
            <a:solidFill>
              <a:srgbClr val="8A9AA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62FD0DE5-3204-4AF5-98C4-9352DA9B38AB}"/>
              </a:ext>
            </a:extLst>
          </p:cNvPr>
          <p:cNvGrpSpPr/>
          <p:nvPr/>
        </p:nvGrpSpPr>
        <p:grpSpPr>
          <a:xfrm>
            <a:off x="5839520" y="2462764"/>
            <a:ext cx="2453169" cy="678282"/>
            <a:chOff x="4877270" y="2462764"/>
            <a:chExt cx="2453169" cy="678282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EB85230-B510-4CAC-82C3-AA8A123E5391}"/>
                </a:ext>
              </a:extLst>
            </p:cNvPr>
            <p:cNvSpPr txBox="1"/>
            <p:nvPr/>
          </p:nvSpPr>
          <p:spPr>
            <a:xfrm>
              <a:off x="4877270" y="2828909"/>
              <a:ext cx="2453169" cy="312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1200"/>
                </a:spcBef>
              </a:pPr>
              <a:r>
                <a:rPr lang="en-US" sz="1200" dirty="0">
                  <a:solidFill>
                    <a:srgbClr val="8A9AA8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Receive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69847C27-1628-4476-B282-0A9E3AE9BD7C}"/>
                </a:ext>
              </a:extLst>
            </p:cNvPr>
            <p:cNvSpPr txBox="1"/>
            <p:nvPr/>
          </p:nvSpPr>
          <p:spPr>
            <a:xfrm>
              <a:off x="4877270" y="2462764"/>
              <a:ext cx="24531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2000" b="1" dirty="0">
                  <a:solidFill>
                    <a:srgbClr val="8A9AA8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+₹ 2,400.77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CC1A9FB7-C8B1-46E2-B4B9-5374FAF11925}"/>
              </a:ext>
            </a:extLst>
          </p:cNvPr>
          <p:cNvGrpSpPr/>
          <p:nvPr/>
        </p:nvGrpSpPr>
        <p:grpSpPr>
          <a:xfrm>
            <a:off x="7895179" y="3109248"/>
            <a:ext cx="397510" cy="397510"/>
            <a:chOff x="916705" y="4092576"/>
            <a:chExt cx="397510" cy="397510"/>
          </a:xfrm>
        </p:grpSpPr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29679C74-DFD0-4E02-B9CD-5C2BB9780E0B}"/>
                </a:ext>
              </a:extLst>
            </p:cNvPr>
            <p:cNvSpPr/>
            <p:nvPr/>
          </p:nvSpPr>
          <p:spPr>
            <a:xfrm>
              <a:off x="916705" y="4092576"/>
              <a:ext cx="397510" cy="397510"/>
            </a:xfrm>
            <a:prstGeom prst="roundRect">
              <a:avLst>
                <a:gd name="adj" fmla="val 29154"/>
              </a:avLst>
            </a:prstGeom>
            <a:solidFill>
              <a:srgbClr val="E0E8EE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23657530-9072-4604-A53F-BAB67AF4D213}"/>
                </a:ext>
              </a:extLst>
            </p:cNvPr>
            <p:cNvSpPr/>
            <p:nvPr/>
          </p:nvSpPr>
          <p:spPr>
            <a:xfrm>
              <a:off x="1002474" y="4178346"/>
              <a:ext cx="225969" cy="225969"/>
            </a:xfrm>
            <a:prstGeom prst="rect">
              <a:avLst/>
            </a:prstGeom>
            <a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BA9AC7D0-4239-4EA3-92F4-3599EF740E35}"/>
              </a:ext>
            </a:extLst>
          </p:cNvPr>
          <p:cNvGrpSpPr/>
          <p:nvPr/>
        </p:nvGrpSpPr>
        <p:grpSpPr>
          <a:xfrm>
            <a:off x="2635953" y="5504666"/>
            <a:ext cx="2468880" cy="89555"/>
            <a:chOff x="1673703" y="3601040"/>
            <a:chExt cx="2468880" cy="89555"/>
          </a:xfrm>
        </p:grpSpPr>
        <p:sp>
          <p:nvSpPr>
            <p:cNvPr id="175" name="Rectangle: Rounded Corners 174">
              <a:extLst>
                <a:ext uri="{FF2B5EF4-FFF2-40B4-BE49-F238E27FC236}">
                  <a16:creationId xmlns:a16="http://schemas.microsoft.com/office/drawing/2014/main" id="{A5F35BC6-0206-4296-9003-11D985B6814D}"/>
                </a:ext>
              </a:extLst>
            </p:cNvPr>
            <p:cNvSpPr/>
            <p:nvPr/>
          </p:nvSpPr>
          <p:spPr>
            <a:xfrm>
              <a:off x="1673703" y="3601040"/>
              <a:ext cx="2468880" cy="8955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1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: Rounded Corners 175">
              <a:extLst>
                <a:ext uri="{FF2B5EF4-FFF2-40B4-BE49-F238E27FC236}">
                  <a16:creationId xmlns:a16="http://schemas.microsoft.com/office/drawing/2014/main" id="{C449790C-7E92-4A57-9A35-F084CC0BBEDA}"/>
                </a:ext>
              </a:extLst>
            </p:cNvPr>
            <p:cNvSpPr/>
            <p:nvPr/>
          </p:nvSpPr>
          <p:spPr>
            <a:xfrm>
              <a:off x="1673703" y="3601040"/>
              <a:ext cx="457200" cy="89555"/>
            </a:xfrm>
            <a:prstGeom prst="roundRect">
              <a:avLst>
                <a:gd name="adj" fmla="val 50000"/>
              </a:avLst>
            </a:prstGeom>
            <a:solidFill>
              <a:srgbClr val="8A9AA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983224F5-3D65-4588-8805-E092BC5E5581}"/>
              </a:ext>
            </a:extLst>
          </p:cNvPr>
          <p:cNvGrpSpPr/>
          <p:nvPr/>
        </p:nvGrpSpPr>
        <p:grpSpPr>
          <a:xfrm>
            <a:off x="2651663" y="4366389"/>
            <a:ext cx="2453169" cy="678282"/>
            <a:chOff x="1689413" y="4366389"/>
            <a:chExt cx="2453169" cy="678282"/>
          </a:xfrm>
        </p:grpSpPr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9EFFC6E-A501-4A07-B0A8-F3DB3A166EA2}"/>
                </a:ext>
              </a:extLst>
            </p:cNvPr>
            <p:cNvSpPr txBox="1"/>
            <p:nvPr/>
          </p:nvSpPr>
          <p:spPr>
            <a:xfrm>
              <a:off x="1689413" y="4732534"/>
              <a:ext cx="2453169" cy="312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1200"/>
                </a:spcBef>
              </a:pPr>
              <a:r>
                <a:rPr lang="en-US" sz="1200" dirty="0">
                  <a:solidFill>
                    <a:srgbClr val="8A9AA8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Request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DD0C7D5E-2C53-445B-A8A2-9220E7D5E183}"/>
                </a:ext>
              </a:extLst>
            </p:cNvPr>
            <p:cNvSpPr txBox="1"/>
            <p:nvPr/>
          </p:nvSpPr>
          <p:spPr>
            <a:xfrm>
              <a:off x="1689413" y="4366389"/>
              <a:ext cx="24531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2000" b="1" dirty="0">
                  <a:solidFill>
                    <a:srgbClr val="8A9AA8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+₹2,400.77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057DD939-723C-43CE-A44E-773E8E8219E4}"/>
              </a:ext>
            </a:extLst>
          </p:cNvPr>
          <p:cNvGrpSpPr/>
          <p:nvPr/>
        </p:nvGrpSpPr>
        <p:grpSpPr>
          <a:xfrm>
            <a:off x="4707322" y="5012873"/>
            <a:ext cx="397510" cy="397510"/>
            <a:chOff x="916705" y="4092576"/>
            <a:chExt cx="397510" cy="397510"/>
          </a:xfrm>
        </p:grpSpPr>
        <p:sp>
          <p:nvSpPr>
            <p:cNvPr id="171" name="Rectangle: Rounded Corners 170">
              <a:extLst>
                <a:ext uri="{FF2B5EF4-FFF2-40B4-BE49-F238E27FC236}">
                  <a16:creationId xmlns:a16="http://schemas.microsoft.com/office/drawing/2014/main" id="{D9116FFB-7DA7-430B-8488-0D5962C82529}"/>
                </a:ext>
              </a:extLst>
            </p:cNvPr>
            <p:cNvSpPr/>
            <p:nvPr/>
          </p:nvSpPr>
          <p:spPr>
            <a:xfrm>
              <a:off x="916705" y="4092576"/>
              <a:ext cx="397510" cy="397510"/>
            </a:xfrm>
            <a:prstGeom prst="roundRect">
              <a:avLst>
                <a:gd name="adj" fmla="val 29154"/>
              </a:avLst>
            </a:prstGeom>
            <a:solidFill>
              <a:srgbClr val="E0E8EE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E0C1F857-E11B-483E-90DA-80B165451E5F}"/>
                </a:ext>
              </a:extLst>
            </p:cNvPr>
            <p:cNvSpPr/>
            <p:nvPr/>
          </p:nvSpPr>
          <p:spPr>
            <a:xfrm>
              <a:off x="1002474" y="4178346"/>
              <a:ext cx="225969" cy="225969"/>
            </a:xfrm>
            <a:prstGeom prst="rect">
              <a:avLst/>
            </a:prstGeom>
            <a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395C886-D2B8-4443-83A3-69A7FEF859A3}"/>
              </a:ext>
            </a:extLst>
          </p:cNvPr>
          <p:cNvSpPr/>
          <p:nvPr/>
        </p:nvSpPr>
        <p:spPr>
          <a:xfrm>
            <a:off x="1437480" y="1681762"/>
            <a:ext cx="89555" cy="895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2BC4A63-11E5-4100-9685-10EFB6281640}"/>
              </a:ext>
            </a:extLst>
          </p:cNvPr>
          <p:cNvSpPr/>
          <p:nvPr/>
        </p:nvSpPr>
        <p:spPr>
          <a:xfrm>
            <a:off x="1674742" y="1681762"/>
            <a:ext cx="89555" cy="8955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2AE9F52-0B32-47DD-9E37-4B329B3B731B}"/>
              </a:ext>
            </a:extLst>
          </p:cNvPr>
          <p:cNvSpPr/>
          <p:nvPr/>
        </p:nvSpPr>
        <p:spPr>
          <a:xfrm>
            <a:off x="1912003" y="1681762"/>
            <a:ext cx="89555" cy="8955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0C572-3E5B-4428-8F99-FAE409EE7059}"/>
              </a:ext>
            </a:extLst>
          </p:cNvPr>
          <p:cNvSpPr txBox="1"/>
          <p:nvPr/>
        </p:nvSpPr>
        <p:spPr>
          <a:xfrm>
            <a:off x="1307164" y="696342"/>
            <a:ext cx="94473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2C4166"/>
                </a:solidFill>
                <a:latin typeface="+mj-lt"/>
              </a:rPr>
              <a:t>Payments</a:t>
            </a:r>
            <a:endParaRPr lang="en-US" sz="4800" b="1" dirty="0">
              <a:solidFill>
                <a:srgbClr val="2C4166"/>
              </a:solidFill>
              <a:latin typeface="+mj-lt"/>
            </a:endParaRP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2EDA6CB-BC4F-4702-A5AE-CD42F29970D5}"/>
              </a:ext>
            </a:extLst>
          </p:cNvPr>
          <p:cNvGrpSpPr/>
          <p:nvPr/>
        </p:nvGrpSpPr>
        <p:grpSpPr>
          <a:xfrm>
            <a:off x="2399730" y="2247899"/>
            <a:ext cx="2941326" cy="1683577"/>
            <a:chOff x="3095624" y="3067051"/>
            <a:chExt cx="723902" cy="723900"/>
          </a:xfrm>
        </p:grpSpPr>
        <p:sp useBgFill="1">
          <p:nvSpPr>
            <p:cNvPr id="138" name="Rectangle: Rounded Corners 21">
              <a:extLst>
                <a:ext uri="{FF2B5EF4-FFF2-40B4-BE49-F238E27FC236}">
                  <a16:creationId xmlns:a16="http://schemas.microsoft.com/office/drawing/2014/main" id="{3C7A098B-EF05-4E54-B110-4B150740CDAE}"/>
                </a:ext>
              </a:extLst>
            </p:cNvPr>
            <p:cNvSpPr/>
            <p:nvPr/>
          </p:nvSpPr>
          <p:spPr>
            <a:xfrm>
              <a:off x="3095624" y="3067051"/>
              <a:ext cx="723902" cy="723900"/>
            </a:xfrm>
            <a:prstGeom prst="roundRect">
              <a:avLst/>
            </a:prstGeom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39" name="Rectangle: Rounded Corners 22">
              <a:extLst>
                <a:ext uri="{FF2B5EF4-FFF2-40B4-BE49-F238E27FC236}">
                  <a16:creationId xmlns:a16="http://schemas.microsoft.com/office/drawing/2014/main" id="{EC45BEB4-C9E6-4EA7-B65A-BB076154015A}"/>
                </a:ext>
              </a:extLst>
            </p:cNvPr>
            <p:cNvSpPr/>
            <p:nvPr/>
          </p:nvSpPr>
          <p:spPr>
            <a:xfrm>
              <a:off x="3095624" y="3067051"/>
              <a:ext cx="723902" cy="723900"/>
            </a:xfrm>
            <a:prstGeom prst="roundRect">
              <a:avLst/>
            </a:prstGeom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6B2FB42-AC4D-4001-9DF0-70100CC0EBB1}"/>
              </a:ext>
            </a:extLst>
          </p:cNvPr>
          <p:cNvGrpSpPr/>
          <p:nvPr/>
        </p:nvGrpSpPr>
        <p:grpSpPr>
          <a:xfrm>
            <a:off x="2635953" y="3601040"/>
            <a:ext cx="2468880" cy="89555"/>
            <a:chOff x="1673703" y="3601040"/>
            <a:chExt cx="2468880" cy="89555"/>
          </a:xfrm>
        </p:grpSpPr>
        <p:sp>
          <p:nvSpPr>
            <p:cNvPr id="136" name="Rectangle: Rounded Corners 135">
              <a:extLst>
                <a:ext uri="{FF2B5EF4-FFF2-40B4-BE49-F238E27FC236}">
                  <a16:creationId xmlns:a16="http://schemas.microsoft.com/office/drawing/2014/main" id="{FE1547C9-D16D-4BDE-81B9-47E3C2F64346}"/>
                </a:ext>
              </a:extLst>
            </p:cNvPr>
            <p:cNvSpPr/>
            <p:nvPr/>
          </p:nvSpPr>
          <p:spPr>
            <a:xfrm>
              <a:off x="1673703" y="3601040"/>
              <a:ext cx="2468880" cy="8955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1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CD1B9A93-C1B7-42B4-A549-718BACEEFAEA}"/>
                </a:ext>
              </a:extLst>
            </p:cNvPr>
            <p:cNvSpPr/>
            <p:nvPr/>
          </p:nvSpPr>
          <p:spPr>
            <a:xfrm>
              <a:off x="1673703" y="3601040"/>
              <a:ext cx="1828800" cy="8955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02E8DED2-F45C-4925-8FFA-85856EF2189B}"/>
              </a:ext>
            </a:extLst>
          </p:cNvPr>
          <p:cNvGrpSpPr/>
          <p:nvPr/>
        </p:nvGrpSpPr>
        <p:grpSpPr>
          <a:xfrm>
            <a:off x="2651663" y="2462763"/>
            <a:ext cx="2453169" cy="678282"/>
            <a:chOff x="1689413" y="2462763"/>
            <a:chExt cx="2453169" cy="67828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A7E8D557-011E-4D3C-99EE-F8871FAC9042}"/>
                </a:ext>
              </a:extLst>
            </p:cNvPr>
            <p:cNvSpPr txBox="1"/>
            <p:nvPr/>
          </p:nvSpPr>
          <p:spPr>
            <a:xfrm>
              <a:off x="1689413" y="2828908"/>
              <a:ext cx="2453169" cy="312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1200"/>
                </a:spcBef>
              </a:pPr>
              <a:r>
                <a:rPr lang="en-US" sz="1200" dirty="0">
                  <a:solidFill>
                    <a:srgbClr val="2C4166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Send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4347761E-B785-4D76-A6FE-18F192B3F67D}"/>
                </a:ext>
              </a:extLst>
            </p:cNvPr>
            <p:cNvSpPr txBox="1"/>
            <p:nvPr/>
          </p:nvSpPr>
          <p:spPr>
            <a:xfrm>
              <a:off x="1689413" y="2462763"/>
              <a:ext cx="24531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2000" b="1" dirty="0">
                  <a:solidFill>
                    <a:srgbClr val="2C4166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+₹2,400.77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55ABE5B7-9028-4204-96D7-DBF6A9269F14}"/>
              </a:ext>
            </a:extLst>
          </p:cNvPr>
          <p:cNvGrpSpPr/>
          <p:nvPr/>
        </p:nvGrpSpPr>
        <p:grpSpPr>
          <a:xfrm>
            <a:off x="4707322" y="3109247"/>
            <a:ext cx="397510" cy="397510"/>
            <a:chOff x="916705" y="4092576"/>
            <a:chExt cx="397510" cy="397510"/>
          </a:xfrm>
        </p:grpSpPr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9FABF33C-52E2-4B7A-83A5-D882E389D40E}"/>
                </a:ext>
              </a:extLst>
            </p:cNvPr>
            <p:cNvSpPr/>
            <p:nvPr/>
          </p:nvSpPr>
          <p:spPr>
            <a:xfrm>
              <a:off x="916705" y="4092576"/>
              <a:ext cx="397510" cy="397510"/>
            </a:xfrm>
            <a:prstGeom prst="roundRect">
              <a:avLst>
                <a:gd name="adj" fmla="val 29154"/>
              </a:avLst>
            </a:prstGeom>
            <a:solidFill>
              <a:schemeClr val="accent1"/>
            </a:solidFill>
            <a:ln>
              <a:noFill/>
            </a:ln>
            <a:effectLst>
              <a:outerShdw blurRad="508000" dist="228600" dir="2700000" sx="95000" sy="95000" algn="tl" rotWithShape="0">
                <a:prstClr val="black">
                  <a:alpha val="2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82D40A8-51DE-461B-A16C-1951B6E1BC11}"/>
                </a:ext>
              </a:extLst>
            </p:cNvPr>
            <p:cNvSpPr/>
            <p:nvPr/>
          </p:nvSpPr>
          <p:spPr>
            <a:xfrm>
              <a:off x="1002474" y="4178346"/>
              <a:ext cx="225969" cy="225969"/>
            </a:xfrm>
            <a:prstGeom prst="rect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8F222D4C-B24C-4218-99D1-11E151B57794}"/>
              </a:ext>
            </a:extLst>
          </p:cNvPr>
          <p:cNvGrpSpPr/>
          <p:nvPr/>
        </p:nvGrpSpPr>
        <p:grpSpPr>
          <a:xfrm>
            <a:off x="5587587" y="4151525"/>
            <a:ext cx="2941326" cy="1683577"/>
            <a:chOff x="3095624" y="3067051"/>
            <a:chExt cx="723902" cy="723900"/>
          </a:xfrm>
        </p:grpSpPr>
        <p:sp useBgFill="1">
          <p:nvSpPr>
            <p:cNvPr id="190" name="Rectangle: Rounded Corners 21">
              <a:extLst>
                <a:ext uri="{FF2B5EF4-FFF2-40B4-BE49-F238E27FC236}">
                  <a16:creationId xmlns:a16="http://schemas.microsoft.com/office/drawing/2014/main" id="{46390FAA-F178-470C-A74A-5E0968E7FDA8}"/>
                </a:ext>
              </a:extLst>
            </p:cNvPr>
            <p:cNvSpPr/>
            <p:nvPr/>
          </p:nvSpPr>
          <p:spPr>
            <a:xfrm>
              <a:off x="3095624" y="3067051"/>
              <a:ext cx="723902" cy="723900"/>
            </a:xfrm>
            <a:prstGeom prst="roundRect">
              <a:avLst/>
            </a:prstGeom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91" name="Rectangle: Rounded Corners 22">
              <a:extLst>
                <a:ext uri="{FF2B5EF4-FFF2-40B4-BE49-F238E27FC236}">
                  <a16:creationId xmlns:a16="http://schemas.microsoft.com/office/drawing/2014/main" id="{568CF19A-50A6-4FA7-8CF1-F7E882BFF6F7}"/>
                </a:ext>
              </a:extLst>
            </p:cNvPr>
            <p:cNvSpPr/>
            <p:nvPr/>
          </p:nvSpPr>
          <p:spPr>
            <a:xfrm>
              <a:off x="3095624" y="3067051"/>
              <a:ext cx="723902" cy="723900"/>
            </a:xfrm>
            <a:prstGeom prst="roundRect">
              <a:avLst/>
            </a:prstGeom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C746C17A-A130-4025-AFFD-7F1F03259C1B}"/>
              </a:ext>
            </a:extLst>
          </p:cNvPr>
          <p:cNvGrpSpPr/>
          <p:nvPr/>
        </p:nvGrpSpPr>
        <p:grpSpPr>
          <a:xfrm>
            <a:off x="5823810" y="5504666"/>
            <a:ext cx="2468880" cy="89555"/>
            <a:chOff x="1673703" y="3601040"/>
            <a:chExt cx="2468880" cy="89555"/>
          </a:xfrm>
        </p:grpSpPr>
        <p:sp>
          <p:nvSpPr>
            <p:cNvPr id="188" name="Rectangle: Rounded Corners 187">
              <a:extLst>
                <a:ext uri="{FF2B5EF4-FFF2-40B4-BE49-F238E27FC236}">
                  <a16:creationId xmlns:a16="http://schemas.microsoft.com/office/drawing/2014/main" id="{A7D97611-81AF-465E-98D3-F4089E5E43C4}"/>
                </a:ext>
              </a:extLst>
            </p:cNvPr>
            <p:cNvSpPr/>
            <p:nvPr/>
          </p:nvSpPr>
          <p:spPr>
            <a:xfrm>
              <a:off x="1673703" y="3601040"/>
              <a:ext cx="2468880" cy="8955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1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: Rounded Corners 188">
              <a:extLst>
                <a:ext uri="{FF2B5EF4-FFF2-40B4-BE49-F238E27FC236}">
                  <a16:creationId xmlns:a16="http://schemas.microsoft.com/office/drawing/2014/main" id="{2D82EB79-98EE-4E3A-B2B4-D93898016C1C}"/>
                </a:ext>
              </a:extLst>
            </p:cNvPr>
            <p:cNvSpPr/>
            <p:nvPr/>
          </p:nvSpPr>
          <p:spPr>
            <a:xfrm>
              <a:off x="1673703" y="3601040"/>
              <a:ext cx="2194560" cy="89555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D3ECB2A5-AA54-444A-822A-7241B6BB2BC0}"/>
              </a:ext>
            </a:extLst>
          </p:cNvPr>
          <p:cNvGrpSpPr/>
          <p:nvPr/>
        </p:nvGrpSpPr>
        <p:grpSpPr>
          <a:xfrm>
            <a:off x="5839520" y="4366389"/>
            <a:ext cx="2453169" cy="678282"/>
            <a:chOff x="4877270" y="4366389"/>
            <a:chExt cx="2453169" cy="678282"/>
          </a:xfrm>
        </p:grpSpPr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DA707409-9ED6-4644-95FD-4F6B9030FD56}"/>
                </a:ext>
              </a:extLst>
            </p:cNvPr>
            <p:cNvSpPr txBox="1"/>
            <p:nvPr/>
          </p:nvSpPr>
          <p:spPr>
            <a:xfrm>
              <a:off x="4877270" y="4732534"/>
              <a:ext cx="2453169" cy="312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1200"/>
                </a:spcBef>
              </a:pPr>
              <a:r>
                <a:rPr lang="en-US" sz="1200" dirty="0">
                  <a:solidFill>
                    <a:srgbClr val="2C4166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Approval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9D07D895-5E37-430B-BFF5-4A442EABB940}"/>
                </a:ext>
              </a:extLst>
            </p:cNvPr>
            <p:cNvSpPr txBox="1"/>
            <p:nvPr/>
          </p:nvSpPr>
          <p:spPr>
            <a:xfrm>
              <a:off x="4877270" y="4366389"/>
              <a:ext cx="24531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2000" b="1" dirty="0">
                  <a:solidFill>
                    <a:srgbClr val="2C4166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+ ₹ 2,400.77</a:t>
              </a:r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7D1C8CF7-384F-402E-8A58-EB0D6FE1208A}"/>
              </a:ext>
            </a:extLst>
          </p:cNvPr>
          <p:cNvGrpSpPr/>
          <p:nvPr/>
        </p:nvGrpSpPr>
        <p:grpSpPr>
          <a:xfrm>
            <a:off x="7895179" y="5012873"/>
            <a:ext cx="397510" cy="397510"/>
            <a:chOff x="916705" y="4092576"/>
            <a:chExt cx="397510" cy="397510"/>
          </a:xfrm>
        </p:grpSpPr>
        <p:sp>
          <p:nvSpPr>
            <p:cNvPr id="184" name="Rectangle: Rounded Corners 183">
              <a:extLst>
                <a:ext uri="{FF2B5EF4-FFF2-40B4-BE49-F238E27FC236}">
                  <a16:creationId xmlns:a16="http://schemas.microsoft.com/office/drawing/2014/main" id="{E91B0AA7-AD03-4B75-B0D7-51C5A0541308}"/>
                </a:ext>
              </a:extLst>
            </p:cNvPr>
            <p:cNvSpPr/>
            <p:nvPr/>
          </p:nvSpPr>
          <p:spPr>
            <a:xfrm>
              <a:off x="916705" y="4092576"/>
              <a:ext cx="397510" cy="397510"/>
            </a:xfrm>
            <a:prstGeom prst="roundRect">
              <a:avLst>
                <a:gd name="adj" fmla="val 29154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0" dist="228600" dir="2700000" sx="95000" sy="95000" algn="tl" rotWithShape="0">
                <a:prstClr val="black">
                  <a:alpha val="2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07102B86-885F-4EEE-91ED-C149AE3C6560}"/>
                </a:ext>
              </a:extLst>
            </p:cNvPr>
            <p:cNvSpPr/>
            <p:nvPr/>
          </p:nvSpPr>
          <p:spPr>
            <a:xfrm>
              <a:off x="1002474" y="4178346"/>
              <a:ext cx="225969" cy="225969"/>
            </a:xfrm>
            <a:prstGeom prst="rect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004070C-BE3B-4080-4A6E-54F703A87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6240" y="360680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8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375E-6 -3.7037E-7 L 0.03894 -3.7037E-7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-3.7037E-7 L -0.01954 -3.7037E-7 " pathEditMode="relative" rAng="0" ptsTypes="AA">
                                      <p:cBhvr>
                                        <p:cTn id="20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-3.7037E-7 L -0.03894 -3.7037E-7 " pathEditMode="relative" rAng="0" ptsTypes="AA">
                                      <p:cBhvr>
                                        <p:cTn id="28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33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75E-6 -2.96296E-6 L 0.01237 0.02848 " pathEditMode="relative" rAng="0" ptsTypes="AA">
                                      <p:cBhvr>
                                        <p:cTn id="38" dur="1000" spd="-100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-2.96296E-6 L 0.01237 0.02848 " pathEditMode="relative" rAng="0" ptsTypes="AA">
                                      <p:cBhvr>
                                        <p:cTn id="43" dur="1000" spd="-100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75E-6 7.40741E-7 L 0.01237 0.02847 " pathEditMode="relative" rAng="0" ptsTypes="AA">
                                      <p:cBhvr>
                                        <p:cTn id="48" dur="1000" spd="-100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4.58333E-6 7.40741E-7 L 0.01237 0.02847 " pathEditMode="relative" rAng="0" ptsTypes="AA">
                                      <p:cBhvr>
                                        <p:cTn id="53" dur="1000" spd="-100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7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0833E-6 -4.81481E-6 L 0.01237 0.02848 " pathEditMode="relative" rAng="0" ptsTypes="AA">
                                      <p:cBhvr>
                                        <p:cTn id="61" dur="1000" spd="-100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29167E-6 2.59259E-6 L 0.01237 0.02847 " pathEditMode="relative" rAng="0" ptsTypes="AA">
                                      <p:cBhvr>
                                        <p:cTn id="66" dur="1000" spd="-100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-4.81481E-6 L 0.01237 0.02848 " pathEditMode="relative" rAng="0" ptsTypes="AA">
                                      <p:cBhvr>
                                        <p:cTn id="71" dur="1000" spd="-100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7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6.25E-7 2.59259E-6 L 0.01237 0.02847 " pathEditMode="relative" rAng="0" ptsTypes="AA">
                                      <p:cBhvr>
                                        <p:cTn id="79" dur="1000" spd="-100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2.70833E-6 -1.11111E-6 L 0.01237 0.02847 " pathEditMode="relative" rAng="0" ptsTypes="AA">
                                      <p:cBhvr>
                                        <p:cTn id="84" dur="1000" spd="-100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7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2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2.29167E-6 -3.7037E-6 L 0.01237 0.02848 " pathEditMode="relative" rAng="0" ptsTypes="AA">
                                      <p:cBhvr>
                                        <p:cTn id="92" dur="1000" spd="-100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2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375E-6 -1.11111E-6 L 0.01237 0.02847 " pathEditMode="relative" rAng="0" ptsTypes="AA">
                                      <p:cBhvr>
                                        <p:cTn id="97" dur="1000" spd="-100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2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6.25E-7 -3.7037E-6 L 0.01237 0.02848 " pathEditMode="relative" rAng="0" ptsTypes="AA">
                                      <p:cBhvr>
                                        <p:cTn id="102" dur="1000" spd="-100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7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42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4.58333E-6 7.40741E-7 L 0.01237 0.02847 " pathEditMode="relative" rAng="0" ptsTypes="AA">
                                      <p:cBhvr>
                                        <p:cTn id="110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/>
      <p:bldP spid="151" grpId="1" animBg="1"/>
      <p:bldP spid="177" grpId="0" animBg="1"/>
      <p:bldP spid="177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/>
      <p:bldP spid="1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9E1CC747-3E26-4D6C-AD1D-F2428A4E76C6}"/>
              </a:ext>
            </a:extLst>
          </p:cNvPr>
          <p:cNvSpPr/>
          <p:nvPr/>
        </p:nvSpPr>
        <p:spPr>
          <a:xfrm>
            <a:off x="8826530" y="2877526"/>
            <a:ext cx="4908488" cy="4908472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9D4207-2987-48B5-AFB9-F242EADA5D3C}"/>
              </a:ext>
            </a:extLst>
          </p:cNvPr>
          <p:cNvSpPr txBox="1"/>
          <p:nvPr/>
        </p:nvSpPr>
        <p:spPr>
          <a:xfrm>
            <a:off x="3493417" y="989317"/>
            <a:ext cx="7463508" cy="1101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Conclusion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2B9630-DACD-4DDF-8498-963088FF831B}"/>
              </a:ext>
            </a:extLst>
          </p:cNvPr>
          <p:cNvSpPr txBox="1"/>
          <p:nvPr/>
        </p:nvSpPr>
        <p:spPr>
          <a:xfrm>
            <a:off x="1012051" y="3373501"/>
            <a:ext cx="59351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+mj-lt"/>
              </a:rPr>
              <a:t>Innovative Features:</a:t>
            </a:r>
            <a:r>
              <a:rPr lang="en-IN" dirty="0">
                <a:latin typeface="+mj-lt"/>
              </a:rPr>
              <a:t> The app introduces facial authentication, streamlined transactions, and contactless payments for enhanced user experience.</a:t>
            </a:r>
          </a:p>
          <a:p>
            <a:endParaRPr lang="en-IN" dirty="0">
              <a:latin typeface="+mj-lt"/>
            </a:endParaRPr>
          </a:p>
          <a:p>
            <a:r>
              <a:rPr lang="en-IN" b="1" dirty="0">
                <a:latin typeface="+mj-lt"/>
              </a:rPr>
              <a:t>User-Focused Design:</a:t>
            </a:r>
            <a:r>
              <a:rPr lang="en-IN" dirty="0">
                <a:latin typeface="+mj-lt"/>
              </a:rPr>
              <a:t> Prioritizing convenience, it offers a user-friendly interface, comprehensive transaction history, and caters to diverse user classes.</a:t>
            </a:r>
          </a:p>
          <a:p>
            <a:endParaRPr lang="en-IN" dirty="0">
              <a:latin typeface="+mj-lt"/>
            </a:endParaRPr>
          </a:p>
          <a:p>
            <a:r>
              <a:rPr lang="en-IN" b="1" dirty="0">
                <a:latin typeface="+mj-lt"/>
              </a:rPr>
              <a:t>Security and Compliance:</a:t>
            </a:r>
            <a:r>
              <a:rPr lang="en-IN" dirty="0">
                <a:latin typeface="+mj-lt"/>
              </a:rPr>
              <a:t> Emphasizes data protection, compliance with regulations, and robust user authentication for a secure and reliable digital banking 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87D0BBA-DD53-455B-879D-E0489EDF76B1}"/>
              </a:ext>
            </a:extLst>
          </p:cNvPr>
          <p:cNvGrpSpPr/>
          <p:nvPr/>
        </p:nvGrpSpPr>
        <p:grpSpPr>
          <a:xfrm>
            <a:off x="1019176" y="1727958"/>
            <a:ext cx="10153648" cy="3611634"/>
            <a:chOff x="1019177" y="2517703"/>
            <a:chExt cx="10153648" cy="3611634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F22339F-A679-41FB-8552-B73A97AC65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65103" y="2925307"/>
              <a:ext cx="9007722" cy="320403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222938B-3641-46AB-BA9A-713DE75EE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9177" y="2517703"/>
              <a:ext cx="988688" cy="351675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FEEDD57-C016-43C0-8F1D-05AE04C4A5FD}"/>
              </a:ext>
            </a:extLst>
          </p:cNvPr>
          <p:cNvSpPr/>
          <p:nvPr/>
        </p:nvSpPr>
        <p:spPr>
          <a:xfrm rot="1182029">
            <a:off x="2407190" y="1954074"/>
            <a:ext cx="844139" cy="844137"/>
          </a:xfrm>
          <a:custGeom>
            <a:avLst/>
            <a:gdLst>
              <a:gd name="connsiteX0" fmla="*/ 1090603 w 2181215"/>
              <a:gd name="connsiteY0" fmla="*/ 0 h 2181205"/>
              <a:gd name="connsiteX1" fmla="*/ 1096233 w 2181215"/>
              <a:gd name="connsiteY1" fmla="*/ 111498 h 2181205"/>
              <a:gd name="connsiteX2" fmla="*/ 2181215 w 2181215"/>
              <a:gd name="connsiteY2" fmla="*/ 1090602 h 2181205"/>
              <a:gd name="connsiteX3" fmla="*/ 1096233 w 2181215"/>
              <a:gd name="connsiteY3" fmla="*/ 2069706 h 2181205"/>
              <a:gd name="connsiteX4" fmla="*/ 1090603 w 2181215"/>
              <a:gd name="connsiteY4" fmla="*/ 2181205 h 2181205"/>
              <a:gd name="connsiteX5" fmla="*/ 1084972 w 2181215"/>
              <a:gd name="connsiteY5" fmla="*/ 2069706 h 2181205"/>
              <a:gd name="connsiteX6" fmla="*/ 111499 w 2181215"/>
              <a:gd name="connsiteY6" fmla="*/ 1096233 h 2181205"/>
              <a:gd name="connsiteX7" fmla="*/ 0 w 2181215"/>
              <a:gd name="connsiteY7" fmla="*/ 1090603 h 2181205"/>
              <a:gd name="connsiteX8" fmla="*/ 104619 w 2181215"/>
              <a:gd name="connsiteY8" fmla="*/ 1085649 h 2181205"/>
              <a:gd name="connsiteX9" fmla="*/ 1084972 w 2181215"/>
              <a:gd name="connsiteY9" fmla="*/ 111499 h 218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15" h="2181205">
                <a:moveTo>
                  <a:pt x="1090603" y="0"/>
                </a:moveTo>
                <a:lnTo>
                  <a:pt x="1096233" y="111498"/>
                </a:lnTo>
                <a:cubicBezTo>
                  <a:pt x="1152083" y="661446"/>
                  <a:pt x="1616532" y="1090602"/>
                  <a:pt x="2181215" y="1090602"/>
                </a:cubicBezTo>
                <a:cubicBezTo>
                  <a:pt x="1616532" y="1090602"/>
                  <a:pt x="1152083" y="1519758"/>
                  <a:pt x="1096233" y="2069706"/>
                </a:cubicBezTo>
                <a:lnTo>
                  <a:pt x="1090603" y="2181205"/>
                </a:lnTo>
                <a:lnTo>
                  <a:pt x="1084972" y="2069706"/>
                </a:lnTo>
                <a:cubicBezTo>
                  <a:pt x="1032845" y="1556421"/>
                  <a:pt x="624784" y="1148360"/>
                  <a:pt x="111499" y="1096233"/>
                </a:cubicBezTo>
                <a:lnTo>
                  <a:pt x="0" y="1090603"/>
                </a:lnTo>
                <a:lnTo>
                  <a:pt x="104619" y="1085649"/>
                </a:lnTo>
                <a:cubicBezTo>
                  <a:pt x="621134" y="1036487"/>
                  <a:pt x="1032613" y="627076"/>
                  <a:pt x="1084972" y="111499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12AFE5C-411D-42A7-9ABF-0A86F38383CB}"/>
              </a:ext>
            </a:extLst>
          </p:cNvPr>
          <p:cNvSpPr/>
          <p:nvPr/>
        </p:nvSpPr>
        <p:spPr>
          <a:xfrm rot="1110649" flipH="1">
            <a:off x="1892898" y="1895737"/>
            <a:ext cx="445834" cy="445833"/>
          </a:xfrm>
          <a:custGeom>
            <a:avLst/>
            <a:gdLst>
              <a:gd name="connsiteX0" fmla="*/ 1090603 w 2181215"/>
              <a:gd name="connsiteY0" fmla="*/ 0 h 2181205"/>
              <a:gd name="connsiteX1" fmla="*/ 1096233 w 2181215"/>
              <a:gd name="connsiteY1" fmla="*/ 111498 h 2181205"/>
              <a:gd name="connsiteX2" fmla="*/ 2181215 w 2181215"/>
              <a:gd name="connsiteY2" fmla="*/ 1090602 h 2181205"/>
              <a:gd name="connsiteX3" fmla="*/ 1096233 w 2181215"/>
              <a:gd name="connsiteY3" fmla="*/ 2069706 h 2181205"/>
              <a:gd name="connsiteX4" fmla="*/ 1090603 w 2181215"/>
              <a:gd name="connsiteY4" fmla="*/ 2181205 h 2181205"/>
              <a:gd name="connsiteX5" fmla="*/ 1084972 w 2181215"/>
              <a:gd name="connsiteY5" fmla="*/ 2069706 h 2181205"/>
              <a:gd name="connsiteX6" fmla="*/ 111499 w 2181215"/>
              <a:gd name="connsiteY6" fmla="*/ 1096233 h 2181205"/>
              <a:gd name="connsiteX7" fmla="*/ 0 w 2181215"/>
              <a:gd name="connsiteY7" fmla="*/ 1090603 h 2181205"/>
              <a:gd name="connsiteX8" fmla="*/ 104619 w 2181215"/>
              <a:gd name="connsiteY8" fmla="*/ 1085649 h 2181205"/>
              <a:gd name="connsiteX9" fmla="*/ 1084972 w 2181215"/>
              <a:gd name="connsiteY9" fmla="*/ 111499 h 218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15" h="2181205">
                <a:moveTo>
                  <a:pt x="1090603" y="0"/>
                </a:moveTo>
                <a:lnTo>
                  <a:pt x="1096233" y="111498"/>
                </a:lnTo>
                <a:cubicBezTo>
                  <a:pt x="1152083" y="661446"/>
                  <a:pt x="1616532" y="1090602"/>
                  <a:pt x="2181215" y="1090602"/>
                </a:cubicBezTo>
                <a:cubicBezTo>
                  <a:pt x="1616532" y="1090602"/>
                  <a:pt x="1152083" y="1519758"/>
                  <a:pt x="1096233" y="2069706"/>
                </a:cubicBezTo>
                <a:lnTo>
                  <a:pt x="1090603" y="2181205"/>
                </a:lnTo>
                <a:lnTo>
                  <a:pt x="1084972" y="2069706"/>
                </a:lnTo>
                <a:cubicBezTo>
                  <a:pt x="1032845" y="1556421"/>
                  <a:pt x="624784" y="1148360"/>
                  <a:pt x="111499" y="1096233"/>
                </a:cubicBezTo>
                <a:lnTo>
                  <a:pt x="0" y="1090603"/>
                </a:lnTo>
                <a:lnTo>
                  <a:pt x="104619" y="1085649"/>
                </a:lnTo>
                <a:cubicBezTo>
                  <a:pt x="621134" y="1036487"/>
                  <a:pt x="1032613" y="627076"/>
                  <a:pt x="1084972" y="111499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9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4" grpId="0"/>
      <p:bldP spid="10" grpId="0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F9CA8EE-FEAF-4C7F-B3C3-B3A278621885}"/>
              </a:ext>
            </a:extLst>
          </p:cNvPr>
          <p:cNvSpPr/>
          <p:nvPr/>
        </p:nvSpPr>
        <p:spPr>
          <a:xfrm rot="1800000">
            <a:off x="4718389" y="539737"/>
            <a:ext cx="2755222" cy="57785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9296F1-0E47-4AD9-8099-49D9BBC4C35F}"/>
              </a:ext>
            </a:extLst>
          </p:cNvPr>
          <p:cNvSpPr txBox="1"/>
          <p:nvPr/>
        </p:nvSpPr>
        <p:spPr>
          <a:xfrm>
            <a:off x="1247698" y="1917999"/>
            <a:ext cx="965199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 b="1">
                <a:solidFill>
                  <a:srgbClr val="111029"/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Experience revolutionize shift in payments – go cash-less, card-less and device-less for seamless and secure future </a:t>
            </a:r>
            <a:r>
              <a:rPr lang="en-US" dirty="0">
                <a:gradFill>
                  <a:gsLst>
                    <a:gs pos="15000">
                      <a:schemeClr val="accent2"/>
                    </a:gs>
                    <a:gs pos="85000">
                      <a:schemeClr val="accent1"/>
                    </a:gs>
                  </a:gsLst>
                  <a:path path="circle">
                    <a:fillToRect l="100000" t="100000"/>
                  </a:path>
                </a:gradFill>
              </a:rPr>
              <a:t>payments.</a:t>
            </a:r>
            <a:r>
              <a:rPr lang="en-IN" b="0" dirty="0"/>
              <a:t> </a:t>
            </a:r>
            <a:endParaRPr lang="en-US" dirty="0">
              <a:gradFill>
                <a:gsLst>
                  <a:gs pos="15000">
                    <a:schemeClr val="accent2"/>
                  </a:gs>
                  <a:gs pos="85000">
                    <a:schemeClr val="accent1"/>
                  </a:gs>
                </a:gsLst>
                <a:path path="circle">
                  <a:fillToRect l="100000" t="100000"/>
                </a:path>
              </a:gra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1584010-42B3-4D35-B5DD-93457826A8E9}"/>
              </a:ext>
            </a:extLst>
          </p:cNvPr>
          <p:cNvCxnSpPr>
            <a:cxnSpLocks/>
          </p:cNvCxnSpPr>
          <p:nvPr/>
        </p:nvCxnSpPr>
        <p:spPr>
          <a:xfrm>
            <a:off x="5736630" y="1800225"/>
            <a:ext cx="718740" cy="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8C6556-CD1E-4F17-BA18-CAA855EFFCDA}"/>
              </a:ext>
            </a:extLst>
          </p:cNvPr>
          <p:cNvCxnSpPr>
            <a:cxnSpLocks/>
          </p:cNvCxnSpPr>
          <p:nvPr/>
        </p:nvCxnSpPr>
        <p:spPr>
          <a:xfrm>
            <a:off x="5736630" y="5057775"/>
            <a:ext cx="718740" cy="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D7ED6F3-93A1-4774-B95F-AF43161C5F70}"/>
              </a:ext>
            </a:extLst>
          </p:cNvPr>
          <p:cNvSpPr/>
          <p:nvPr/>
        </p:nvSpPr>
        <p:spPr>
          <a:xfrm rot="1800000">
            <a:off x="1460107" y="348874"/>
            <a:ext cx="697236" cy="9472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FE46C1-A033-4B8E-86FB-ED8C2A9CC0BD}"/>
              </a:ext>
            </a:extLst>
          </p:cNvPr>
          <p:cNvSpPr/>
          <p:nvPr/>
        </p:nvSpPr>
        <p:spPr>
          <a:xfrm rot="1800000">
            <a:off x="6414873" y="5608742"/>
            <a:ext cx="697236" cy="146231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2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71 0.0706 L -3.75E-6 -1.11111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354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71 0.0706 L -3.75E-6 -1.11111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3542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396 0.23819 L 0 0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98" y="-1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/>
      <p:bldP spid="7" grpId="0" animBg="1"/>
      <p:bldP spid="7" grpId="1" animBg="1"/>
      <p:bldP spid="9" grpId="0" animBg="1"/>
      <p:bldP spid="9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85EBC4C-D0C4-413D-1258-2F3C63FB8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9830" y="1152035"/>
            <a:ext cx="2476075" cy="3947370"/>
          </a:xfrm>
          <a:prstGeom prst="rect">
            <a:avLst/>
          </a:prstGeom>
          <a:effectLst>
            <a:outerShdw blurRad="50800" dist="38100" dir="2700000" sx="100936" sy="100936" algn="tl" rotWithShape="0">
              <a:prstClr val="black">
                <a:alpha val="46087"/>
              </a:prstClr>
            </a:outerShdw>
          </a:effectLst>
        </p:spPr>
      </p:pic>
      <p:sp>
        <p:nvSpPr>
          <p:cNvPr id="3" name="Google Shape;557;p23">
            <a:extLst>
              <a:ext uri="{FF2B5EF4-FFF2-40B4-BE49-F238E27FC236}">
                <a16:creationId xmlns:a16="http://schemas.microsoft.com/office/drawing/2014/main" id="{48236A8B-8C7D-3F5C-4B5F-44F8B38064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435620"/>
            <a:ext cx="10972800" cy="45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IN" sz="3333" dirty="0"/>
              <a:t>Literature Review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A2E2FC-F832-AF05-7AB9-22B6AEB11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6607" y="1173625"/>
            <a:ext cx="2689889" cy="3925784"/>
          </a:xfrm>
          <a:prstGeom prst="rect">
            <a:avLst/>
          </a:prstGeom>
          <a:effectLst>
            <a:outerShdw blurRad="50800" dist="38100" dir="2700000" sx="100936" sy="100936" algn="tl" rotWithShape="0">
              <a:prstClr val="black">
                <a:alpha val="46087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7F5C2F-8E15-7E63-1357-87380E503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6146" y="2502503"/>
            <a:ext cx="2675488" cy="3489766"/>
          </a:xfrm>
          <a:prstGeom prst="rect">
            <a:avLst/>
          </a:prstGeom>
          <a:effectLst>
            <a:outerShdw blurRad="50800" dist="38100" dir="2700000" sx="100936" sy="100936" algn="tl" rotWithShape="0">
              <a:prstClr val="black">
                <a:alpha val="46087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51D590-46B2-CAD0-5384-4B36CE4872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9968" y="2468032"/>
            <a:ext cx="3205297" cy="3434247"/>
          </a:xfrm>
          <a:prstGeom prst="rect">
            <a:avLst/>
          </a:prstGeom>
          <a:effectLst>
            <a:outerShdw blurRad="50800" dist="38100" dir="2700000" sx="100936" sy="100936" algn="tl" rotWithShape="0">
              <a:prstClr val="black">
                <a:alpha val="46087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37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71 0.0706 L -3.75E-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354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71 0.0706 L -3.75E-6 -1.11111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354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71 0.0706 L -3.75E-6 -1.11111E-6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354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71 0.0706 L -3.75E-6 -1.11111E-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758F5A25-7BAF-3949-A93C-449E098B3A1C}"/>
              </a:ext>
            </a:extLst>
          </p:cNvPr>
          <p:cNvGrpSpPr/>
          <p:nvPr/>
        </p:nvGrpSpPr>
        <p:grpSpPr>
          <a:xfrm>
            <a:off x="3350713" y="996583"/>
            <a:ext cx="4467007" cy="4864835"/>
            <a:chOff x="6964701" y="408906"/>
            <a:chExt cx="2661899" cy="2898965"/>
          </a:xfrm>
        </p:grpSpPr>
        <p:sp>
          <p:nvSpPr>
            <p:cNvPr id="82" name="Graphic 18">
              <a:extLst>
                <a:ext uri="{FF2B5EF4-FFF2-40B4-BE49-F238E27FC236}">
                  <a16:creationId xmlns:a16="http://schemas.microsoft.com/office/drawing/2014/main" id="{FE0A6671-575A-44A7-0CBC-13E6A6A3369D}"/>
                </a:ext>
              </a:extLst>
            </p:cNvPr>
            <p:cNvSpPr/>
            <p:nvPr/>
          </p:nvSpPr>
          <p:spPr>
            <a:xfrm>
              <a:off x="6964701" y="408906"/>
              <a:ext cx="2661899" cy="2898965"/>
            </a:xfrm>
            <a:custGeom>
              <a:avLst/>
              <a:gdLst>
                <a:gd name="connsiteX0" fmla="*/ 1238039 w 3142829"/>
                <a:gd name="connsiteY0" fmla="*/ 89328 h 3422732"/>
                <a:gd name="connsiteX1" fmla="*/ 1904789 w 3142829"/>
                <a:gd name="connsiteY1" fmla="*/ 89328 h 3422732"/>
                <a:gd name="connsiteX2" fmla="*/ 2809455 w 3142829"/>
                <a:gd name="connsiteY2" fmla="*/ 611635 h 3422732"/>
                <a:gd name="connsiteX3" fmla="*/ 3142830 w 3142829"/>
                <a:gd name="connsiteY3" fmla="*/ 1189063 h 3422732"/>
                <a:gd name="connsiteX4" fmla="*/ 3142830 w 3142829"/>
                <a:gd name="connsiteY4" fmla="*/ 2233669 h 3422732"/>
                <a:gd name="connsiteX5" fmla="*/ 2809455 w 3142829"/>
                <a:gd name="connsiteY5" fmla="*/ 2811094 h 3422732"/>
                <a:gd name="connsiteX6" fmla="*/ 1904789 w 3142829"/>
                <a:gd name="connsiteY6" fmla="*/ 3333407 h 3422732"/>
                <a:gd name="connsiteX7" fmla="*/ 1238039 w 3142829"/>
                <a:gd name="connsiteY7" fmla="*/ 3333407 h 3422732"/>
                <a:gd name="connsiteX8" fmla="*/ 333375 w 3142829"/>
                <a:gd name="connsiteY8" fmla="*/ 2811094 h 3422732"/>
                <a:gd name="connsiteX9" fmla="*/ 0 w 3142829"/>
                <a:gd name="connsiteY9" fmla="*/ 2233669 h 3422732"/>
                <a:gd name="connsiteX10" fmla="*/ 0 w 3142829"/>
                <a:gd name="connsiteY10" fmla="*/ 1189063 h 3422732"/>
                <a:gd name="connsiteX11" fmla="*/ 333375 w 3142829"/>
                <a:gd name="connsiteY11" fmla="*/ 611635 h 3422732"/>
                <a:gd name="connsiteX12" fmla="*/ 1238039 w 3142829"/>
                <a:gd name="connsiteY12" fmla="*/ 89328 h 342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42829" h="3422732">
                  <a:moveTo>
                    <a:pt x="1238039" y="89328"/>
                  </a:moveTo>
                  <a:cubicBezTo>
                    <a:pt x="1444332" y="-29776"/>
                    <a:pt x="1698497" y="-29776"/>
                    <a:pt x="1904789" y="89328"/>
                  </a:cubicBezTo>
                  <a:lnTo>
                    <a:pt x="2809455" y="611635"/>
                  </a:lnTo>
                  <a:cubicBezTo>
                    <a:pt x="3015747" y="730738"/>
                    <a:pt x="3142830" y="950852"/>
                    <a:pt x="3142830" y="1189063"/>
                  </a:cubicBezTo>
                  <a:lnTo>
                    <a:pt x="3142830" y="2233669"/>
                  </a:lnTo>
                  <a:cubicBezTo>
                    <a:pt x="3142830" y="2471880"/>
                    <a:pt x="3015747" y="2691993"/>
                    <a:pt x="2809455" y="2811094"/>
                  </a:cubicBezTo>
                  <a:lnTo>
                    <a:pt x="1904789" y="3333407"/>
                  </a:lnTo>
                  <a:cubicBezTo>
                    <a:pt x="1698497" y="3452507"/>
                    <a:pt x="1444332" y="3452507"/>
                    <a:pt x="1238039" y="3333407"/>
                  </a:cubicBezTo>
                  <a:lnTo>
                    <a:pt x="333375" y="2811094"/>
                  </a:lnTo>
                  <a:cubicBezTo>
                    <a:pt x="127082" y="2691993"/>
                    <a:pt x="0" y="2471880"/>
                    <a:pt x="0" y="2233669"/>
                  </a:cubicBezTo>
                  <a:lnTo>
                    <a:pt x="0" y="1189063"/>
                  </a:lnTo>
                  <a:cubicBezTo>
                    <a:pt x="0" y="950852"/>
                    <a:pt x="127082" y="730738"/>
                    <a:pt x="333375" y="611635"/>
                  </a:cubicBezTo>
                  <a:lnTo>
                    <a:pt x="1238039" y="89328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ffectLst>
              <a:outerShdw blurRad="228600" dist="190500" dir="13500000" sx="104000" sy="104000" algn="br" rotWithShape="0">
                <a:schemeClr val="bg1">
                  <a:alpha val="2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83" name="Graphic 18">
              <a:extLst>
                <a:ext uri="{FF2B5EF4-FFF2-40B4-BE49-F238E27FC236}">
                  <a16:creationId xmlns:a16="http://schemas.microsoft.com/office/drawing/2014/main" id="{278BE319-AF87-2B31-7888-E5340D851EB5}"/>
                </a:ext>
              </a:extLst>
            </p:cNvPr>
            <p:cNvSpPr/>
            <p:nvPr/>
          </p:nvSpPr>
          <p:spPr>
            <a:xfrm>
              <a:off x="6964701" y="408906"/>
              <a:ext cx="2661899" cy="2898965"/>
            </a:xfrm>
            <a:custGeom>
              <a:avLst/>
              <a:gdLst>
                <a:gd name="connsiteX0" fmla="*/ 1238039 w 3142829"/>
                <a:gd name="connsiteY0" fmla="*/ 89328 h 3422732"/>
                <a:gd name="connsiteX1" fmla="*/ 1904789 w 3142829"/>
                <a:gd name="connsiteY1" fmla="*/ 89328 h 3422732"/>
                <a:gd name="connsiteX2" fmla="*/ 2809455 w 3142829"/>
                <a:gd name="connsiteY2" fmla="*/ 611635 h 3422732"/>
                <a:gd name="connsiteX3" fmla="*/ 3142830 w 3142829"/>
                <a:gd name="connsiteY3" fmla="*/ 1189063 h 3422732"/>
                <a:gd name="connsiteX4" fmla="*/ 3142830 w 3142829"/>
                <a:gd name="connsiteY4" fmla="*/ 2233669 h 3422732"/>
                <a:gd name="connsiteX5" fmla="*/ 2809455 w 3142829"/>
                <a:gd name="connsiteY5" fmla="*/ 2811094 h 3422732"/>
                <a:gd name="connsiteX6" fmla="*/ 1904789 w 3142829"/>
                <a:gd name="connsiteY6" fmla="*/ 3333407 h 3422732"/>
                <a:gd name="connsiteX7" fmla="*/ 1238039 w 3142829"/>
                <a:gd name="connsiteY7" fmla="*/ 3333407 h 3422732"/>
                <a:gd name="connsiteX8" fmla="*/ 333375 w 3142829"/>
                <a:gd name="connsiteY8" fmla="*/ 2811094 h 3422732"/>
                <a:gd name="connsiteX9" fmla="*/ 0 w 3142829"/>
                <a:gd name="connsiteY9" fmla="*/ 2233669 h 3422732"/>
                <a:gd name="connsiteX10" fmla="*/ 0 w 3142829"/>
                <a:gd name="connsiteY10" fmla="*/ 1189063 h 3422732"/>
                <a:gd name="connsiteX11" fmla="*/ 333375 w 3142829"/>
                <a:gd name="connsiteY11" fmla="*/ 611635 h 3422732"/>
                <a:gd name="connsiteX12" fmla="*/ 1238039 w 3142829"/>
                <a:gd name="connsiteY12" fmla="*/ 89328 h 342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42829" h="3422732">
                  <a:moveTo>
                    <a:pt x="1238039" y="89328"/>
                  </a:moveTo>
                  <a:cubicBezTo>
                    <a:pt x="1444332" y="-29776"/>
                    <a:pt x="1698497" y="-29776"/>
                    <a:pt x="1904789" y="89328"/>
                  </a:cubicBezTo>
                  <a:lnTo>
                    <a:pt x="2809455" y="611635"/>
                  </a:lnTo>
                  <a:cubicBezTo>
                    <a:pt x="3015747" y="730738"/>
                    <a:pt x="3142830" y="950852"/>
                    <a:pt x="3142830" y="1189063"/>
                  </a:cubicBezTo>
                  <a:lnTo>
                    <a:pt x="3142830" y="2233669"/>
                  </a:lnTo>
                  <a:cubicBezTo>
                    <a:pt x="3142830" y="2471880"/>
                    <a:pt x="3015747" y="2691993"/>
                    <a:pt x="2809455" y="2811094"/>
                  </a:cubicBezTo>
                  <a:lnTo>
                    <a:pt x="1904789" y="3333407"/>
                  </a:lnTo>
                  <a:cubicBezTo>
                    <a:pt x="1698497" y="3452507"/>
                    <a:pt x="1444332" y="3452507"/>
                    <a:pt x="1238039" y="3333407"/>
                  </a:cubicBezTo>
                  <a:lnTo>
                    <a:pt x="333375" y="2811094"/>
                  </a:lnTo>
                  <a:cubicBezTo>
                    <a:pt x="127082" y="2691993"/>
                    <a:pt x="0" y="2471880"/>
                    <a:pt x="0" y="2233669"/>
                  </a:cubicBezTo>
                  <a:lnTo>
                    <a:pt x="0" y="1189063"/>
                  </a:lnTo>
                  <a:cubicBezTo>
                    <a:pt x="0" y="950852"/>
                    <a:pt x="127082" y="730738"/>
                    <a:pt x="333375" y="611635"/>
                  </a:cubicBezTo>
                  <a:lnTo>
                    <a:pt x="1238039" y="89328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1DC1C15-8C9C-27D4-BEAA-8029D2CD1669}"/>
              </a:ext>
            </a:extLst>
          </p:cNvPr>
          <p:cNvGrpSpPr/>
          <p:nvPr/>
        </p:nvGrpSpPr>
        <p:grpSpPr>
          <a:xfrm>
            <a:off x="3615023" y="1284433"/>
            <a:ext cx="3938388" cy="4289136"/>
            <a:chOff x="3615023" y="1284433"/>
            <a:chExt cx="3938388" cy="4289136"/>
          </a:xfrm>
        </p:grpSpPr>
        <p:sp>
          <p:nvSpPr>
            <p:cNvPr id="118" name="Graphic 18">
              <a:extLst>
                <a:ext uri="{FF2B5EF4-FFF2-40B4-BE49-F238E27FC236}">
                  <a16:creationId xmlns:a16="http://schemas.microsoft.com/office/drawing/2014/main" id="{1FAC9182-D0EF-48DC-65A9-9821D413115C}"/>
                </a:ext>
              </a:extLst>
            </p:cNvPr>
            <p:cNvSpPr/>
            <p:nvPr/>
          </p:nvSpPr>
          <p:spPr>
            <a:xfrm>
              <a:off x="3615023" y="1284433"/>
              <a:ext cx="3938388" cy="4289136"/>
            </a:xfrm>
            <a:custGeom>
              <a:avLst/>
              <a:gdLst>
                <a:gd name="connsiteX0" fmla="*/ 1238039 w 3142829"/>
                <a:gd name="connsiteY0" fmla="*/ 89328 h 3422732"/>
                <a:gd name="connsiteX1" fmla="*/ 1904789 w 3142829"/>
                <a:gd name="connsiteY1" fmla="*/ 89328 h 3422732"/>
                <a:gd name="connsiteX2" fmla="*/ 2809455 w 3142829"/>
                <a:gd name="connsiteY2" fmla="*/ 611635 h 3422732"/>
                <a:gd name="connsiteX3" fmla="*/ 3142830 w 3142829"/>
                <a:gd name="connsiteY3" fmla="*/ 1189063 h 3422732"/>
                <a:gd name="connsiteX4" fmla="*/ 3142830 w 3142829"/>
                <a:gd name="connsiteY4" fmla="*/ 2233669 h 3422732"/>
                <a:gd name="connsiteX5" fmla="*/ 2809455 w 3142829"/>
                <a:gd name="connsiteY5" fmla="*/ 2811094 h 3422732"/>
                <a:gd name="connsiteX6" fmla="*/ 1904789 w 3142829"/>
                <a:gd name="connsiteY6" fmla="*/ 3333407 h 3422732"/>
                <a:gd name="connsiteX7" fmla="*/ 1238039 w 3142829"/>
                <a:gd name="connsiteY7" fmla="*/ 3333407 h 3422732"/>
                <a:gd name="connsiteX8" fmla="*/ 333375 w 3142829"/>
                <a:gd name="connsiteY8" fmla="*/ 2811094 h 3422732"/>
                <a:gd name="connsiteX9" fmla="*/ 0 w 3142829"/>
                <a:gd name="connsiteY9" fmla="*/ 2233669 h 3422732"/>
                <a:gd name="connsiteX10" fmla="*/ 0 w 3142829"/>
                <a:gd name="connsiteY10" fmla="*/ 1189063 h 3422732"/>
                <a:gd name="connsiteX11" fmla="*/ 333375 w 3142829"/>
                <a:gd name="connsiteY11" fmla="*/ 611635 h 3422732"/>
                <a:gd name="connsiteX12" fmla="*/ 1238039 w 3142829"/>
                <a:gd name="connsiteY12" fmla="*/ 89328 h 342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42829" h="3422732">
                  <a:moveTo>
                    <a:pt x="1238039" y="89328"/>
                  </a:moveTo>
                  <a:cubicBezTo>
                    <a:pt x="1444332" y="-29776"/>
                    <a:pt x="1698497" y="-29776"/>
                    <a:pt x="1904789" y="89328"/>
                  </a:cubicBezTo>
                  <a:lnTo>
                    <a:pt x="2809455" y="611635"/>
                  </a:lnTo>
                  <a:cubicBezTo>
                    <a:pt x="3015747" y="730738"/>
                    <a:pt x="3142830" y="950852"/>
                    <a:pt x="3142830" y="1189063"/>
                  </a:cubicBezTo>
                  <a:lnTo>
                    <a:pt x="3142830" y="2233669"/>
                  </a:lnTo>
                  <a:cubicBezTo>
                    <a:pt x="3142830" y="2471880"/>
                    <a:pt x="3015747" y="2691993"/>
                    <a:pt x="2809455" y="2811094"/>
                  </a:cubicBezTo>
                  <a:lnTo>
                    <a:pt x="1904789" y="3333407"/>
                  </a:lnTo>
                  <a:cubicBezTo>
                    <a:pt x="1698497" y="3452507"/>
                    <a:pt x="1444332" y="3452507"/>
                    <a:pt x="1238039" y="3333407"/>
                  </a:cubicBezTo>
                  <a:lnTo>
                    <a:pt x="333375" y="2811094"/>
                  </a:lnTo>
                  <a:cubicBezTo>
                    <a:pt x="127082" y="2691993"/>
                    <a:pt x="0" y="2471880"/>
                    <a:pt x="0" y="2233669"/>
                  </a:cubicBezTo>
                  <a:lnTo>
                    <a:pt x="0" y="1189063"/>
                  </a:lnTo>
                  <a:cubicBezTo>
                    <a:pt x="0" y="950852"/>
                    <a:pt x="127082" y="730738"/>
                    <a:pt x="333375" y="611635"/>
                  </a:cubicBezTo>
                  <a:lnTo>
                    <a:pt x="1238039" y="89328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Graphic 18">
              <a:extLst>
                <a:ext uri="{FF2B5EF4-FFF2-40B4-BE49-F238E27FC236}">
                  <a16:creationId xmlns:a16="http://schemas.microsoft.com/office/drawing/2014/main" id="{E1C8084A-816A-8691-FB7C-4B1E772D4938}"/>
                </a:ext>
              </a:extLst>
            </p:cNvPr>
            <p:cNvSpPr/>
            <p:nvPr/>
          </p:nvSpPr>
          <p:spPr>
            <a:xfrm>
              <a:off x="3615023" y="1284433"/>
              <a:ext cx="3938388" cy="4289136"/>
            </a:xfrm>
            <a:custGeom>
              <a:avLst/>
              <a:gdLst>
                <a:gd name="connsiteX0" fmla="*/ 1238039 w 3142829"/>
                <a:gd name="connsiteY0" fmla="*/ 89328 h 3422732"/>
                <a:gd name="connsiteX1" fmla="*/ 1904789 w 3142829"/>
                <a:gd name="connsiteY1" fmla="*/ 89328 h 3422732"/>
                <a:gd name="connsiteX2" fmla="*/ 2809455 w 3142829"/>
                <a:gd name="connsiteY2" fmla="*/ 611635 h 3422732"/>
                <a:gd name="connsiteX3" fmla="*/ 3142830 w 3142829"/>
                <a:gd name="connsiteY3" fmla="*/ 1189063 h 3422732"/>
                <a:gd name="connsiteX4" fmla="*/ 3142830 w 3142829"/>
                <a:gd name="connsiteY4" fmla="*/ 2233669 h 3422732"/>
                <a:gd name="connsiteX5" fmla="*/ 2809455 w 3142829"/>
                <a:gd name="connsiteY5" fmla="*/ 2811094 h 3422732"/>
                <a:gd name="connsiteX6" fmla="*/ 1904789 w 3142829"/>
                <a:gd name="connsiteY6" fmla="*/ 3333407 h 3422732"/>
                <a:gd name="connsiteX7" fmla="*/ 1238039 w 3142829"/>
                <a:gd name="connsiteY7" fmla="*/ 3333407 h 3422732"/>
                <a:gd name="connsiteX8" fmla="*/ 333375 w 3142829"/>
                <a:gd name="connsiteY8" fmla="*/ 2811094 h 3422732"/>
                <a:gd name="connsiteX9" fmla="*/ 0 w 3142829"/>
                <a:gd name="connsiteY9" fmla="*/ 2233669 h 3422732"/>
                <a:gd name="connsiteX10" fmla="*/ 0 w 3142829"/>
                <a:gd name="connsiteY10" fmla="*/ 1189063 h 3422732"/>
                <a:gd name="connsiteX11" fmla="*/ 333375 w 3142829"/>
                <a:gd name="connsiteY11" fmla="*/ 611635 h 3422732"/>
                <a:gd name="connsiteX12" fmla="*/ 1238039 w 3142829"/>
                <a:gd name="connsiteY12" fmla="*/ 89328 h 342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42829" h="3422732">
                  <a:moveTo>
                    <a:pt x="1238039" y="89328"/>
                  </a:moveTo>
                  <a:cubicBezTo>
                    <a:pt x="1444332" y="-29776"/>
                    <a:pt x="1698497" y="-29776"/>
                    <a:pt x="1904789" y="89328"/>
                  </a:cubicBezTo>
                  <a:lnTo>
                    <a:pt x="2809455" y="611635"/>
                  </a:lnTo>
                  <a:cubicBezTo>
                    <a:pt x="3015747" y="730738"/>
                    <a:pt x="3142830" y="950852"/>
                    <a:pt x="3142830" y="1189063"/>
                  </a:cubicBezTo>
                  <a:lnTo>
                    <a:pt x="3142830" y="2233669"/>
                  </a:lnTo>
                  <a:cubicBezTo>
                    <a:pt x="3142830" y="2471880"/>
                    <a:pt x="3015747" y="2691993"/>
                    <a:pt x="2809455" y="2811094"/>
                  </a:cubicBezTo>
                  <a:lnTo>
                    <a:pt x="1904789" y="3333407"/>
                  </a:lnTo>
                  <a:cubicBezTo>
                    <a:pt x="1698497" y="3452507"/>
                    <a:pt x="1444332" y="3452507"/>
                    <a:pt x="1238039" y="3333407"/>
                  </a:cubicBezTo>
                  <a:lnTo>
                    <a:pt x="333375" y="2811094"/>
                  </a:lnTo>
                  <a:cubicBezTo>
                    <a:pt x="127082" y="2691993"/>
                    <a:pt x="0" y="2471880"/>
                    <a:pt x="0" y="2233669"/>
                  </a:cubicBezTo>
                  <a:lnTo>
                    <a:pt x="0" y="1189063"/>
                  </a:lnTo>
                  <a:cubicBezTo>
                    <a:pt x="0" y="950852"/>
                    <a:pt x="127082" y="730738"/>
                    <a:pt x="333375" y="611635"/>
                  </a:cubicBezTo>
                  <a:lnTo>
                    <a:pt x="1238039" y="89328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A5000C84-1165-7DAA-96E4-A96301A4DD78}"/>
              </a:ext>
            </a:extLst>
          </p:cNvPr>
          <p:cNvSpPr txBox="1"/>
          <p:nvPr/>
        </p:nvSpPr>
        <p:spPr>
          <a:xfrm rot="16200000">
            <a:off x="213860" y="2644171"/>
            <a:ext cx="37322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10" dirty="0">
                <a:solidFill>
                  <a:srgbClr val="111029"/>
                </a:solidFill>
                <a:latin typeface="+mj-lt"/>
              </a:rPr>
              <a:t>Existing</a:t>
            </a:r>
            <a:r>
              <a:rPr lang="en-US" sz="4800" b="1" spc="-110" dirty="0">
                <a:solidFill>
                  <a:srgbClr val="111029"/>
                </a:solidFill>
                <a:latin typeface="+mj-lt"/>
              </a:rPr>
              <a:t> </a:t>
            </a:r>
            <a:br>
              <a:rPr lang="en-US" sz="4800" b="1" spc="-110" dirty="0">
                <a:solidFill>
                  <a:srgbClr val="111029"/>
                </a:solidFill>
                <a:latin typeface="+mj-lt"/>
              </a:rPr>
            </a:br>
            <a:r>
              <a:rPr lang="en-US" sz="4800" b="1" spc="-110" dirty="0">
                <a:solidFill>
                  <a:srgbClr val="111029"/>
                </a:solidFill>
                <a:latin typeface="+mj-lt"/>
              </a:rPr>
              <a:t>Systems</a:t>
            </a:r>
            <a:r>
              <a:rPr lang="en-US" sz="4800" b="1" spc="-110" dirty="0">
                <a:solidFill>
                  <a:schemeClr val="accent1"/>
                </a:solidFill>
                <a:latin typeface="+mj-lt"/>
              </a:rPr>
              <a:t>.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2A6D3E3B-19C3-24AE-B65F-ED52616E200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8" r="6400"/>
          <a:stretch/>
        </p:blipFill>
        <p:spPr>
          <a:xfrm>
            <a:off x="3886587" y="1580183"/>
            <a:ext cx="3395262" cy="3697639"/>
          </a:xfrm>
        </p:spPr>
      </p:pic>
      <p:grpSp>
        <p:nvGrpSpPr>
          <p:cNvPr id="94" name="Group 93">
            <a:extLst>
              <a:ext uri="{FF2B5EF4-FFF2-40B4-BE49-F238E27FC236}">
                <a16:creationId xmlns:a16="http://schemas.microsoft.com/office/drawing/2014/main" id="{EE259CA3-2846-E760-268C-B2DE99FD97FA}"/>
              </a:ext>
            </a:extLst>
          </p:cNvPr>
          <p:cNvGrpSpPr/>
          <p:nvPr/>
        </p:nvGrpSpPr>
        <p:grpSpPr>
          <a:xfrm>
            <a:off x="8175923" y="4680660"/>
            <a:ext cx="2413226" cy="1083664"/>
            <a:chOff x="1509184" y="4642542"/>
            <a:chExt cx="2413226" cy="1083664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70F170A0-FEB0-9AFD-B435-B595CA393F9C}"/>
                </a:ext>
              </a:extLst>
            </p:cNvPr>
            <p:cNvSpPr/>
            <p:nvPr/>
          </p:nvSpPr>
          <p:spPr>
            <a:xfrm>
              <a:off x="1509184" y="5096354"/>
              <a:ext cx="2413226" cy="6298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Roboto" panose="02000000000000000000" pitchFamily="2" charset="0"/>
                  <a:cs typeface="Arial" panose="020B0604020202020204" pitchFamily="34" charset="0"/>
                </a:rPr>
                <a:t>Old generation tech far from perfect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CB6E234-9282-E1DE-51D0-E534ADC5CC14}"/>
                </a:ext>
              </a:extLst>
            </p:cNvPr>
            <p:cNvSpPr txBox="1"/>
            <p:nvPr/>
          </p:nvSpPr>
          <p:spPr>
            <a:xfrm>
              <a:off x="1509184" y="4642542"/>
              <a:ext cx="22508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100E18"/>
                  </a:solidFill>
                  <a:latin typeface="+mj-lt"/>
                  <a:cs typeface="Poppins" panose="00000500000000000000" pitchFamily="2" charset="0"/>
                </a:rPr>
                <a:t>2023 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Poppins" panose="00000500000000000000" pitchFamily="2" charset="0"/>
                </a:rPr>
                <a:t>came into limelight</a:t>
              </a:r>
              <a:endPara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cs typeface="Poppins" panose="00000500000000000000" pitchFamily="2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94C4EB3-DA43-AEB6-1B50-BA27E3756915}"/>
              </a:ext>
            </a:extLst>
          </p:cNvPr>
          <p:cNvGrpSpPr/>
          <p:nvPr/>
        </p:nvGrpSpPr>
        <p:grpSpPr>
          <a:xfrm>
            <a:off x="6607782" y="1133577"/>
            <a:ext cx="3424000" cy="758190"/>
            <a:chOff x="6607782" y="1133577"/>
            <a:chExt cx="3424000" cy="758190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0D417B9-F4D8-5E36-0AF4-CEEC9F2505DF}"/>
                </a:ext>
              </a:extLst>
            </p:cNvPr>
            <p:cNvSpPr/>
            <p:nvPr/>
          </p:nvSpPr>
          <p:spPr>
            <a:xfrm>
              <a:off x="6607782" y="1133577"/>
              <a:ext cx="3424000" cy="758190"/>
            </a:xfrm>
            <a:custGeom>
              <a:avLst/>
              <a:gdLst>
                <a:gd name="connsiteX0" fmla="*/ 297894 w 3424000"/>
                <a:gd name="connsiteY0" fmla="*/ 0 h 758190"/>
                <a:gd name="connsiteX1" fmla="*/ 1554719 w 3424000"/>
                <a:gd name="connsiteY1" fmla="*/ 0 h 758190"/>
                <a:gd name="connsiteX2" fmla="*/ 1868567 w 3424000"/>
                <a:gd name="connsiteY2" fmla="*/ 0 h 758190"/>
                <a:gd name="connsiteX3" fmla="*/ 3125392 w 3424000"/>
                <a:gd name="connsiteY3" fmla="*/ 0 h 758190"/>
                <a:gd name="connsiteX4" fmla="*/ 3292079 w 3424000"/>
                <a:gd name="connsiteY4" fmla="*/ 96202 h 758190"/>
                <a:gd name="connsiteX5" fmla="*/ 3399712 w 3424000"/>
                <a:gd name="connsiteY5" fmla="*/ 282893 h 758190"/>
                <a:gd name="connsiteX6" fmla="*/ 3399712 w 3424000"/>
                <a:gd name="connsiteY6" fmla="*/ 475297 h 758190"/>
                <a:gd name="connsiteX7" fmla="*/ 3292079 w 3424000"/>
                <a:gd name="connsiteY7" fmla="*/ 661987 h 758190"/>
                <a:gd name="connsiteX8" fmla="*/ 3125392 w 3424000"/>
                <a:gd name="connsiteY8" fmla="*/ 758190 h 758190"/>
                <a:gd name="connsiteX9" fmla="*/ 1868567 w 3424000"/>
                <a:gd name="connsiteY9" fmla="*/ 758190 h 758190"/>
                <a:gd name="connsiteX10" fmla="*/ 1554719 w 3424000"/>
                <a:gd name="connsiteY10" fmla="*/ 758190 h 758190"/>
                <a:gd name="connsiteX11" fmla="*/ 297894 w 3424000"/>
                <a:gd name="connsiteY11" fmla="*/ 758190 h 758190"/>
                <a:gd name="connsiteX12" fmla="*/ 131207 w 3424000"/>
                <a:gd name="connsiteY12" fmla="*/ 661987 h 758190"/>
                <a:gd name="connsiteX13" fmla="*/ 23574 w 3424000"/>
                <a:gd name="connsiteY13" fmla="*/ 475297 h 758190"/>
                <a:gd name="connsiteX14" fmla="*/ 23574 w 3424000"/>
                <a:gd name="connsiteY14" fmla="*/ 282893 h 758190"/>
                <a:gd name="connsiteX15" fmla="*/ 131207 w 3424000"/>
                <a:gd name="connsiteY15" fmla="*/ 96202 h 758190"/>
                <a:gd name="connsiteX16" fmla="*/ 297894 w 3424000"/>
                <a:gd name="connsiteY16" fmla="*/ 0 h 758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4000" h="758190">
                  <a:moveTo>
                    <a:pt x="297894" y="0"/>
                  </a:moveTo>
                  <a:lnTo>
                    <a:pt x="1554719" y="0"/>
                  </a:lnTo>
                  <a:lnTo>
                    <a:pt x="1868567" y="0"/>
                  </a:lnTo>
                  <a:lnTo>
                    <a:pt x="3125392" y="0"/>
                  </a:lnTo>
                  <a:cubicBezTo>
                    <a:pt x="3189209" y="0"/>
                    <a:pt x="3260647" y="40957"/>
                    <a:pt x="3292079" y="96202"/>
                  </a:cubicBezTo>
                  <a:lnTo>
                    <a:pt x="3399712" y="282893"/>
                  </a:lnTo>
                  <a:cubicBezTo>
                    <a:pt x="3432097" y="337185"/>
                    <a:pt x="3432097" y="420053"/>
                    <a:pt x="3399712" y="475297"/>
                  </a:cubicBezTo>
                  <a:lnTo>
                    <a:pt x="3292079" y="661987"/>
                  </a:lnTo>
                  <a:cubicBezTo>
                    <a:pt x="3260647" y="717233"/>
                    <a:pt x="3188257" y="758190"/>
                    <a:pt x="3125392" y="758190"/>
                  </a:cubicBezTo>
                  <a:lnTo>
                    <a:pt x="1868567" y="758190"/>
                  </a:lnTo>
                  <a:lnTo>
                    <a:pt x="1554719" y="758190"/>
                  </a:lnTo>
                  <a:lnTo>
                    <a:pt x="297894" y="758190"/>
                  </a:lnTo>
                  <a:cubicBezTo>
                    <a:pt x="234077" y="758190"/>
                    <a:pt x="162639" y="717233"/>
                    <a:pt x="131207" y="661987"/>
                  </a:cubicBezTo>
                  <a:lnTo>
                    <a:pt x="23574" y="475297"/>
                  </a:lnTo>
                  <a:cubicBezTo>
                    <a:pt x="-7858" y="420053"/>
                    <a:pt x="-7858" y="338137"/>
                    <a:pt x="23574" y="282893"/>
                  </a:cubicBezTo>
                  <a:lnTo>
                    <a:pt x="131207" y="96202"/>
                  </a:lnTo>
                  <a:cubicBezTo>
                    <a:pt x="162639" y="40957"/>
                    <a:pt x="235029" y="0"/>
                    <a:pt x="297894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A19F458-4773-7488-5798-2B96AEEF7763}"/>
                </a:ext>
              </a:extLst>
            </p:cNvPr>
            <p:cNvSpPr/>
            <p:nvPr/>
          </p:nvSpPr>
          <p:spPr>
            <a:xfrm>
              <a:off x="6607782" y="1133577"/>
              <a:ext cx="3424000" cy="758190"/>
            </a:xfrm>
            <a:custGeom>
              <a:avLst/>
              <a:gdLst>
                <a:gd name="connsiteX0" fmla="*/ 297894 w 3424000"/>
                <a:gd name="connsiteY0" fmla="*/ 0 h 758190"/>
                <a:gd name="connsiteX1" fmla="*/ 1554719 w 3424000"/>
                <a:gd name="connsiteY1" fmla="*/ 0 h 758190"/>
                <a:gd name="connsiteX2" fmla="*/ 1868567 w 3424000"/>
                <a:gd name="connsiteY2" fmla="*/ 0 h 758190"/>
                <a:gd name="connsiteX3" fmla="*/ 3125392 w 3424000"/>
                <a:gd name="connsiteY3" fmla="*/ 0 h 758190"/>
                <a:gd name="connsiteX4" fmla="*/ 3292079 w 3424000"/>
                <a:gd name="connsiteY4" fmla="*/ 96202 h 758190"/>
                <a:gd name="connsiteX5" fmla="*/ 3399712 w 3424000"/>
                <a:gd name="connsiteY5" fmla="*/ 282893 h 758190"/>
                <a:gd name="connsiteX6" fmla="*/ 3399712 w 3424000"/>
                <a:gd name="connsiteY6" fmla="*/ 475297 h 758190"/>
                <a:gd name="connsiteX7" fmla="*/ 3292079 w 3424000"/>
                <a:gd name="connsiteY7" fmla="*/ 661987 h 758190"/>
                <a:gd name="connsiteX8" fmla="*/ 3125392 w 3424000"/>
                <a:gd name="connsiteY8" fmla="*/ 758190 h 758190"/>
                <a:gd name="connsiteX9" fmla="*/ 1868567 w 3424000"/>
                <a:gd name="connsiteY9" fmla="*/ 758190 h 758190"/>
                <a:gd name="connsiteX10" fmla="*/ 1554719 w 3424000"/>
                <a:gd name="connsiteY10" fmla="*/ 758190 h 758190"/>
                <a:gd name="connsiteX11" fmla="*/ 297894 w 3424000"/>
                <a:gd name="connsiteY11" fmla="*/ 758190 h 758190"/>
                <a:gd name="connsiteX12" fmla="*/ 131207 w 3424000"/>
                <a:gd name="connsiteY12" fmla="*/ 661987 h 758190"/>
                <a:gd name="connsiteX13" fmla="*/ 23574 w 3424000"/>
                <a:gd name="connsiteY13" fmla="*/ 475297 h 758190"/>
                <a:gd name="connsiteX14" fmla="*/ 23574 w 3424000"/>
                <a:gd name="connsiteY14" fmla="*/ 282893 h 758190"/>
                <a:gd name="connsiteX15" fmla="*/ 131207 w 3424000"/>
                <a:gd name="connsiteY15" fmla="*/ 96202 h 758190"/>
                <a:gd name="connsiteX16" fmla="*/ 297894 w 3424000"/>
                <a:gd name="connsiteY16" fmla="*/ 0 h 758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4000" h="758190">
                  <a:moveTo>
                    <a:pt x="297894" y="0"/>
                  </a:moveTo>
                  <a:lnTo>
                    <a:pt x="1554719" y="0"/>
                  </a:lnTo>
                  <a:lnTo>
                    <a:pt x="1868567" y="0"/>
                  </a:lnTo>
                  <a:lnTo>
                    <a:pt x="3125392" y="0"/>
                  </a:lnTo>
                  <a:cubicBezTo>
                    <a:pt x="3189209" y="0"/>
                    <a:pt x="3260647" y="40957"/>
                    <a:pt x="3292079" y="96202"/>
                  </a:cubicBezTo>
                  <a:lnTo>
                    <a:pt x="3399712" y="282893"/>
                  </a:lnTo>
                  <a:cubicBezTo>
                    <a:pt x="3432097" y="337185"/>
                    <a:pt x="3432097" y="420053"/>
                    <a:pt x="3399712" y="475297"/>
                  </a:cubicBezTo>
                  <a:lnTo>
                    <a:pt x="3292079" y="661987"/>
                  </a:lnTo>
                  <a:cubicBezTo>
                    <a:pt x="3260647" y="717233"/>
                    <a:pt x="3188257" y="758190"/>
                    <a:pt x="3125392" y="758190"/>
                  </a:cubicBezTo>
                  <a:lnTo>
                    <a:pt x="1868567" y="758190"/>
                  </a:lnTo>
                  <a:lnTo>
                    <a:pt x="1554719" y="758190"/>
                  </a:lnTo>
                  <a:lnTo>
                    <a:pt x="297894" y="758190"/>
                  </a:lnTo>
                  <a:cubicBezTo>
                    <a:pt x="234077" y="758190"/>
                    <a:pt x="162639" y="717233"/>
                    <a:pt x="131207" y="661987"/>
                  </a:cubicBezTo>
                  <a:lnTo>
                    <a:pt x="23574" y="475297"/>
                  </a:lnTo>
                  <a:cubicBezTo>
                    <a:pt x="-7858" y="420053"/>
                    <a:pt x="-7858" y="338137"/>
                    <a:pt x="23574" y="282893"/>
                  </a:cubicBezTo>
                  <a:lnTo>
                    <a:pt x="131207" y="96202"/>
                  </a:lnTo>
                  <a:cubicBezTo>
                    <a:pt x="162639" y="40957"/>
                    <a:pt x="235029" y="0"/>
                    <a:pt x="297894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AC27635-8E0F-D5DD-0547-D516D6117B52}"/>
              </a:ext>
            </a:extLst>
          </p:cNvPr>
          <p:cNvSpPr txBox="1"/>
          <p:nvPr/>
        </p:nvSpPr>
        <p:spPr>
          <a:xfrm>
            <a:off x="7284984" y="1343395"/>
            <a:ext cx="2376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111029"/>
                </a:solidFill>
                <a:latin typeface="+mj-lt"/>
                <a:cs typeface="Arial" panose="020B0604020202020204" pitchFamily="34" charset="0"/>
              </a:rPr>
              <a:t>Master Card</a:t>
            </a:r>
          </a:p>
        </p:txBody>
      </p:sp>
      <p:sp>
        <p:nvSpPr>
          <p:cNvPr id="52" name="Graphic 18">
            <a:extLst>
              <a:ext uri="{FF2B5EF4-FFF2-40B4-BE49-F238E27FC236}">
                <a16:creationId xmlns:a16="http://schemas.microsoft.com/office/drawing/2014/main" id="{B483F4CF-5C27-7ADA-5A9E-A65A655F5DAA}"/>
              </a:ext>
            </a:extLst>
          </p:cNvPr>
          <p:cNvSpPr/>
          <p:nvPr/>
        </p:nvSpPr>
        <p:spPr>
          <a:xfrm>
            <a:off x="6364951" y="1184806"/>
            <a:ext cx="602108" cy="655732"/>
          </a:xfrm>
          <a:custGeom>
            <a:avLst/>
            <a:gdLst>
              <a:gd name="connsiteX0" fmla="*/ 1238039 w 3142829"/>
              <a:gd name="connsiteY0" fmla="*/ 89328 h 3422732"/>
              <a:gd name="connsiteX1" fmla="*/ 1904789 w 3142829"/>
              <a:gd name="connsiteY1" fmla="*/ 89328 h 3422732"/>
              <a:gd name="connsiteX2" fmla="*/ 2809455 w 3142829"/>
              <a:gd name="connsiteY2" fmla="*/ 611635 h 3422732"/>
              <a:gd name="connsiteX3" fmla="*/ 3142830 w 3142829"/>
              <a:gd name="connsiteY3" fmla="*/ 1189063 h 3422732"/>
              <a:gd name="connsiteX4" fmla="*/ 3142830 w 3142829"/>
              <a:gd name="connsiteY4" fmla="*/ 2233669 h 3422732"/>
              <a:gd name="connsiteX5" fmla="*/ 2809455 w 3142829"/>
              <a:gd name="connsiteY5" fmla="*/ 2811094 h 3422732"/>
              <a:gd name="connsiteX6" fmla="*/ 1904789 w 3142829"/>
              <a:gd name="connsiteY6" fmla="*/ 3333407 h 3422732"/>
              <a:gd name="connsiteX7" fmla="*/ 1238039 w 3142829"/>
              <a:gd name="connsiteY7" fmla="*/ 3333407 h 3422732"/>
              <a:gd name="connsiteX8" fmla="*/ 333375 w 3142829"/>
              <a:gd name="connsiteY8" fmla="*/ 2811094 h 3422732"/>
              <a:gd name="connsiteX9" fmla="*/ 0 w 3142829"/>
              <a:gd name="connsiteY9" fmla="*/ 2233669 h 3422732"/>
              <a:gd name="connsiteX10" fmla="*/ 0 w 3142829"/>
              <a:gd name="connsiteY10" fmla="*/ 1189063 h 3422732"/>
              <a:gd name="connsiteX11" fmla="*/ 333375 w 3142829"/>
              <a:gd name="connsiteY11" fmla="*/ 611635 h 3422732"/>
              <a:gd name="connsiteX12" fmla="*/ 1238039 w 3142829"/>
              <a:gd name="connsiteY12" fmla="*/ 89328 h 342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42829" h="3422732">
                <a:moveTo>
                  <a:pt x="1238039" y="89328"/>
                </a:moveTo>
                <a:cubicBezTo>
                  <a:pt x="1444332" y="-29776"/>
                  <a:pt x="1698497" y="-29776"/>
                  <a:pt x="1904789" y="89328"/>
                </a:cubicBezTo>
                <a:lnTo>
                  <a:pt x="2809455" y="611635"/>
                </a:lnTo>
                <a:cubicBezTo>
                  <a:pt x="3015747" y="730738"/>
                  <a:pt x="3142830" y="950852"/>
                  <a:pt x="3142830" y="1189063"/>
                </a:cubicBezTo>
                <a:lnTo>
                  <a:pt x="3142830" y="2233669"/>
                </a:lnTo>
                <a:cubicBezTo>
                  <a:pt x="3142830" y="2471880"/>
                  <a:pt x="3015747" y="2691993"/>
                  <a:pt x="2809455" y="2811094"/>
                </a:cubicBezTo>
                <a:lnTo>
                  <a:pt x="1904789" y="3333407"/>
                </a:lnTo>
                <a:cubicBezTo>
                  <a:pt x="1698497" y="3452507"/>
                  <a:pt x="1444332" y="3452507"/>
                  <a:pt x="1238039" y="3333407"/>
                </a:cubicBezTo>
                <a:lnTo>
                  <a:pt x="333375" y="2811094"/>
                </a:lnTo>
                <a:cubicBezTo>
                  <a:pt x="127082" y="2691993"/>
                  <a:pt x="0" y="2471880"/>
                  <a:pt x="0" y="2233669"/>
                </a:cubicBezTo>
                <a:lnTo>
                  <a:pt x="0" y="1189063"/>
                </a:lnTo>
                <a:cubicBezTo>
                  <a:pt x="0" y="950852"/>
                  <a:pt x="127082" y="730738"/>
                  <a:pt x="333375" y="611635"/>
                </a:cubicBezTo>
                <a:lnTo>
                  <a:pt x="1238039" y="8932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  <a:effectLst>
            <a:outerShdw blurRad="571500" dist="381000" dir="5400000" sx="85000" sy="85000" algn="t" rotWithShape="0">
              <a:schemeClr val="accent1">
                <a:alpha val="30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7F5F32E-5CD1-E0E0-42BC-414E20B9420A}"/>
              </a:ext>
            </a:extLst>
          </p:cNvPr>
          <p:cNvGrpSpPr/>
          <p:nvPr/>
        </p:nvGrpSpPr>
        <p:grpSpPr>
          <a:xfrm>
            <a:off x="7339135" y="2338337"/>
            <a:ext cx="3424000" cy="758190"/>
            <a:chOff x="6607782" y="1133577"/>
            <a:chExt cx="3424000" cy="758190"/>
          </a:xfrm>
        </p:grpSpPr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51CB8F5-13D7-3D31-EF44-47C51CFC966E}"/>
                </a:ext>
              </a:extLst>
            </p:cNvPr>
            <p:cNvSpPr/>
            <p:nvPr/>
          </p:nvSpPr>
          <p:spPr>
            <a:xfrm>
              <a:off x="6607782" y="1133577"/>
              <a:ext cx="3424000" cy="758190"/>
            </a:xfrm>
            <a:custGeom>
              <a:avLst/>
              <a:gdLst>
                <a:gd name="connsiteX0" fmla="*/ 297894 w 3424000"/>
                <a:gd name="connsiteY0" fmla="*/ 0 h 758190"/>
                <a:gd name="connsiteX1" fmla="*/ 1554719 w 3424000"/>
                <a:gd name="connsiteY1" fmla="*/ 0 h 758190"/>
                <a:gd name="connsiteX2" fmla="*/ 1868567 w 3424000"/>
                <a:gd name="connsiteY2" fmla="*/ 0 h 758190"/>
                <a:gd name="connsiteX3" fmla="*/ 3125392 w 3424000"/>
                <a:gd name="connsiteY3" fmla="*/ 0 h 758190"/>
                <a:gd name="connsiteX4" fmla="*/ 3292079 w 3424000"/>
                <a:gd name="connsiteY4" fmla="*/ 96202 h 758190"/>
                <a:gd name="connsiteX5" fmla="*/ 3399712 w 3424000"/>
                <a:gd name="connsiteY5" fmla="*/ 282893 h 758190"/>
                <a:gd name="connsiteX6" fmla="*/ 3399712 w 3424000"/>
                <a:gd name="connsiteY6" fmla="*/ 475297 h 758190"/>
                <a:gd name="connsiteX7" fmla="*/ 3292079 w 3424000"/>
                <a:gd name="connsiteY7" fmla="*/ 661987 h 758190"/>
                <a:gd name="connsiteX8" fmla="*/ 3125392 w 3424000"/>
                <a:gd name="connsiteY8" fmla="*/ 758190 h 758190"/>
                <a:gd name="connsiteX9" fmla="*/ 1868567 w 3424000"/>
                <a:gd name="connsiteY9" fmla="*/ 758190 h 758190"/>
                <a:gd name="connsiteX10" fmla="*/ 1554719 w 3424000"/>
                <a:gd name="connsiteY10" fmla="*/ 758190 h 758190"/>
                <a:gd name="connsiteX11" fmla="*/ 297894 w 3424000"/>
                <a:gd name="connsiteY11" fmla="*/ 758190 h 758190"/>
                <a:gd name="connsiteX12" fmla="*/ 131207 w 3424000"/>
                <a:gd name="connsiteY12" fmla="*/ 661987 h 758190"/>
                <a:gd name="connsiteX13" fmla="*/ 23574 w 3424000"/>
                <a:gd name="connsiteY13" fmla="*/ 475297 h 758190"/>
                <a:gd name="connsiteX14" fmla="*/ 23574 w 3424000"/>
                <a:gd name="connsiteY14" fmla="*/ 282893 h 758190"/>
                <a:gd name="connsiteX15" fmla="*/ 131207 w 3424000"/>
                <a:gd name="connsiteY15" fmla="*/ 96202 h 758190"/>
                <a:gd name="connsiteX16" fmla="*/ 297894 w 3424000"/>
                <a:gd name="connsiteY16" fmla="*/ 0 h 758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4000" h="758190">
                  <a:moveTo>
                    <a:pt x="297894" y="0"/>
                  </a:moveTo>
                  <a:lnTo>
                    <a:pt x="1554719" y="0"/>
                  </a:lnTo>
                  <a:lnTo>
                    <a:pt x="1868567" y="0"/>
                  </a:lnTo>
                  <a:lnTo>
                    <a:pt x="3125392" y="0"/>
                  </a:lnTo>
                  <a:cubicBezTo>
                    <a:pt x="3189209" y="0"/>
                    <a:pt x="3260647" y="40957"/>
                    <a:pt x="3292079" y="96202"/>
                  </a:cubicBezTo>
                  <a:lnTo>
                    <a:pt x="3399712" y="282893"/>
                  </a:lnTo>
                  <a:cubicBezTo>
                    <a:pt x="3432097" y="337185"/>
                    <a:pt x="3432097" y="420053"/>
                    <a:pt x="3399712" y="475297"/>
                  </a:cubicBezTo>
                  <a:lnTo>
                    <a:pt x="3292079" y="661987"/>
                  </a:lnTo>
                  <a:cubicBezTo>
                    <a:pt x="3260647" y="717233"/>
                    <a:pt x="3188257" y="758190"/>
                    <a:pt x="3125392" y="758190"/>
                  </a:cubicBezTo>
                  <a:lnTo>
                    <a:pt x="1868567" y="758190"/>
                  </a:lnTo>
                  <a:lnTo>
                    <a:pt x="1554719" y="758190"/>
                  </a:lnTo>
                  <a:lnTo>
                    <a:pt x="297894" y="758190"/>
                  </a:lnTo>
                  <a:cubicBezTo>
                    <a:pt x="234077" y="758190"/>
                    <a:pt x="162639" y="717233"/>
                    <a:pt x="131207" y="661987"/>
                  </a:cubicBezTo>
                  <a:lnTo>
                    <a:pt x="23574" y="475297"/>
                  </a:lnTo>
                  <a:cubicBezTo>
                    <a:pt x="-7858" y="420053"/>
                    <a:pt x="-7858" y="338137"/>
                    <a:pt x="23574" y="282893"/>
                  </a:cubicBezTo>
                  <a:lnTo>
                    <a:pt x="131207" y="96202"/>
                  </a:lnTo>
                  <a:cubicBezTo>
                    <a:pt x="162639" y="40957"/>
                    <a:pt x="235029" y="0"/>
                    <a:pt x="297894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820DE907-8823-F1F8-B3C0-F4B463AC6F3B}"/>
                </a:ext>
              </a:extLst>
            </p:cNvPr>
            <p:cNvSpPr/>
            <p:nvPr/>
          </p:nvSpPr>
          <p:spPr>
            <a:xfrm>
              <a:off x="6607782" y="1133577"/>
              <a:ext cx="3424000" cy="758190"/>
            </a:xfrm>
            <a:custGeom>
              <a:avLst/>
              <a:gdLst>
                <a:gd name="connsiteX0" fmla="*/ 297894 w 3424000"/>
                <a:gd name="connsiteY0" fmla="*/ 0 h 758190"/>
                <a:gd name="connsiteX1" fmla="*/ 1554719 w 3424000"/>
                <a:gd name="connsiteY1" fmla="*/ 0 h 758190"/>
                <a:gd name="connsiteX2" fmla="*/ 1868567 w 3424000"/>
                <a:gd name="connsiteY2" fmla="*/ 0 h 758190"/>
                <a:gd name="connsiteX3" fmla="*/ 3125392 w 3424000"/>
                <a:gd name="connsiteY3" fmla="*/ 0 h 758190"/>
                <a:gd name="connsiteX4" fmla="*/ 3292079 w 3424000"/>
                <a:gd name="connsiteY4" fmla="*/ 96202 h 758190"/>
                <a:gd name="connsiteX5" fmla="*/ 3399712 w 3424000"/>
                <a:gd name="connsiteY5" fmla="*/ 282893 h 758190"/>
                <a:gd name="connsiteX6" fmla="*/ 3399712 w 3424000"/>
                <a:gd name="connsiteY6" fmla="*/ 475297 h 758190"/>
                <a:gd name="connsiteX7" fmla="*/ 3292079 w 3424000"/>
                <a:gd name="connsiteY7" fmla="*/ 661987 h 758190"/>
                <a:gd name="connsiteX8" fmla="*/ 3125392 w 3424000"/>
                <a:gd name="connsiteY8" fmla="*/ 758190 h 758190"/>
                <a:gd name="connsiteX9" fmla="*/ 1868567 w 3424000"/>
                <a:gd name="connsiteY9" fmla="*/ 758190 h 758190"/>
                <a:gd name="connsiteX10" fmla="*/ 1554719 w 3424000"/>
                <a:gd name="connsiteY10" fmla="*/ 758190 h 758190"/>
                <a:gd name="connsiteX11" fmla="*/ 297894 w 3424000"/>
                <a:gd name="connsiteY11" fmla="*/ 758190 h 758190"/>
                <a:gd name="connsiteX12" fmla="*/ 131207 w 3424000"/>
                <a:gd name="connsiteY12" fmla="*/ 661987 h 758190"/>
                <a:gd name="connsiteX13" fmla="*/ 23574 w 3424000"/>
                <a:gd name="connsiteY13" fmla="*/ 475297 h 758190"/>
                <a:gd name="connsiteX14" fmla="*/ 23574 w 3424000"/>
                <a:gd name="connsiteY14" fmla="*/ 282893 h 758190"/>
                <a:gd name="connsiteX15" fmla="*/ 131207 w 3424000"/>
                <a:gd name="connsiteY15" fmla="*/ 96202 h 758190"/>
                <a:gd name="connsiteX16" fmla="*/ 297894 w 3424000"/>
                <a:gd name="connsiteY16" fmla="*/ 0 h 758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4000" h="758190">
                  <a:moveTo>
                    <a:pt x="297894" y="0"/>
                  </a:moveTo>
                  <a:lnTo>
                    <a:pt x="1554719" y="0"/>
                  </a:lnTo>
                  <a:lnTo>
                    <a:pt x="1868567" y="0"/>
                  </a:lnTo>
                  <a:lnTo>
                    <a:pt x="3125392" y="0"/>
                  </a:lnTo>
                  <a:cubicBezTo>
                    <a:pt x="3189209" y="0"/>
                    <a:pt x="3260647" y="40957"/>
                    <a:pt x="3292079" y="96202"/>
                  </a:cubicBezTo>
                  <a:lnTo>
                    <a:pt x="3399712" y="282893"/>
                  </a:lnTo>
                  <a:cubicBezTo>
                    <a:pt x="3432097" y="337185"/>
                    <a:pt x="3432097" y="420053"/>
                    <a:pt x="3399712" y="475297"/>
                  </a:cubicBezTo>
                  <a:lnTo>
                    <a:pt x="3292079" y="661987"/>
                  </a:lnTo>
                  <a:cubicBezTo>
                    <a:pt x="3260647" y="717233"/>
                    <a:pt x="3188257" y="758190"/>
                    <a:pt x="3125392" y="758190"/>
                  </a:cubicBezTo>
                  <a:lnTo>
                    <a:pt x="1868567" y="758190"/>
                  </a:lnTo>
                  <a:lnTo>
                    <a:pt x="1554719" y="758190"/>
                  </a:lnTo>
                  <a:lnTo>
                    <a:pt x="297894" y="758190"/>
                  </a:lnTo>
                  <a:cubicBezTo>
                    <a:pt x="234077" y="758190"/>
                    <a:pt x="162639" y="717233"/>
                    <a:pt x="131207" y="661987"/>
                  </a:cubicBezTo>
                  <a:lnTo>
                    <a:pt x="23574" y="475297"/>
                  </a:lnTo>
                  <a:cubicBezTo>
                    <a:pt x="-7858" y="420053"/>
                    <a:pt x="-7858" y="338137"/>
                    <a:pt x="23574" y="282893"/>
                  </a:cubicBezTo>
                  <a:lnTo>
                    <a:pt x="131207" y="96202"/>
                  </a:lnTo>
                  <a:cubicBezTo>
                    <a:pt x="162639" y="40957"/>
                    <a:pt x="235029" y="0"/>
                    <a:pt x="297894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BFFF0CF7-DBD9-AF66-0247-45E9884661A8}"/>
              </a:ext>
            </a:extLst>
          </p:cNvPr>
          <p:cNvGrpSpPr/>
          <p:nvPr/>
        </p:nvGrpSpPr>
        <p:grpSpPr>
          <a:xfrm>
            <a:off x="7675800" y="3535491"/>
            <a:ext cx="3424000" cy="758190"/>
            <a:chOff x="6607782" y="1133577"/>
            <a:chExt cx="3424000" cy="758190"/>
          </a:xfrm>
        </p:grpSpPr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7541C3E7-1B0F-4601-3845-D4685EB1A3C0}"/>
                </a:ext>
              </a:extLst>
            </p:cNvPr>
            <p:cNvSpPr/>
            <p:nvPr/>
          </p:nvSpPr>
          <p:spPr>
            <a:xfrm>
              <a:off x="6607782" y="1133577"/>
              <a:ext cx="3424000" cy="758190"/>
            </a:xfrm>
            <a:custGeom>
              <a:avLst/>
              <a:gdLst>
                <a:gd name="connsiteX0" fmla="*/ 297894 w 3424000"/>
                <a:gd name="connsiteY0" fmla="*/ 0 h 758190"/>
                <a:gd name="connsiteX1" fmla="*/ 1554719 w 3424000"/>
                <a:gd name="connsiteY1" fmla="*/ 0 h 758190"/>
                <a:gd name="connsiteX2" fmla="*/ 1868567 w 3424000"/>
                <a:gd name="connsiteY2" fmla="*/ 0 h 758190"/>
                <a:gd name="connsiteX3" fmla="*/ 3125392 w 3424000"/>
                <a:gd name="connsiteY3" fmla="*/ 0 h 758190"/>
                <a:gd name="connsiteX4" fmla="*/ 3292079 w 3424000"/>
                <a:gd name="connsiteY4" fmla="*/ 96202 h 758190"/>
                <a:gd name="connsiteX5" fmla="*/ 3399712 w 3424000"/>
                <a:gd name="connsiteY5" fmla="*/ 282893 h 758190"/>
                <a:gd name="connsiteX6" fmla="*/ 3399712 w 3424000"/>
                <a:gd name="connsiteY6" fmla="*/ 475297 h 758190"/>
                <a:gd name="connsiteX7" fmla="*/ 3292079 w 3424000"/>
                <a:gd name="connsiteY7" fmla="*/ 661987 h 758190"/>
                <a:gd name="connsiteX8" fmla="*/ 3125392 w 3424000"/>
                <a:gd name="connsiteY8" fmla="*/ 758190 h 758190"/>
                <a:gd name="connsiteX9" fmla="*/ 1868567 w 3424000"/>
                <a:gd name="connsiteY9" fmla="*/ 758190 h 758190"/>
                <a:gd name="connsiteX10" fmla="*/ 1554719 w 3424000"/>
                <a:gd name="connsiteY10" fmla="*/ 758190 h 758190"/>
                <a:gd name="connsiteX11" fmla="*/ 297894 w 3424000"/>
                <a:gd name="connsiteY11" fmla="*/ 758190 h 758190"/>
                <a:gd name="connsiteX12" fmla="*/ 131207 w 3424000"/>
                <a:gd name="connsiteY12" fmla="*/ 661987 h 758190"/>
                <a:gd name="connsiteX13" fmla="*/ 23574 w 3424000"/>
                <a:gd name="connsiteY13" fmla="*/ 475297 h 758190"/>
                <a:gd name="connsiteX14" fmla="*/ 23574 w 3424000"/>
                <a:gd name="connsiteY14" fmla="*/ 282893 h 758190"/>
                <a:gd name="connsiteX15" fmla="*/ 131207 w 3424000"/>
                <a:gd name="connsiteY15" fmla="*/ 96202 h 758190"/>
                <a:gd name="connsiteX16" fmla="*/ 297894 w 3424000"/>
                <a:gd name="connsiteY16" fmla="*/ 0 h 758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4000" h="758190">
                  <a:moveTo>
                    <a:pt x="297894" y="0"/>
                  </a:moveTo>
                  <a:lnTo>
                    <a:pt x="1554719" y="0"/>
                  </a:lnTo>
                  <a:lnTo>
                    <a:pt x="1868567" y="0"/>
                  </a:lnTo>
                  <a:lnTo>
                    <a:pt x="3125392" y="0"/>
                  </a:lnTo>
                  <a:cubicBezTo>
                    <a:pt x="3189209" y="0"/>
                    <a:pt x="3260647" y="40957"/>
                    <a:pt x="3292079" y="96202"/>
                  </a:cubicBezTo>
                  <a:lnTo>
                    <a:pt x="3399712" y="282893"/>
                  </a:lnTo>
                  <a:cubicBezTo>
                    <a:pt x="3432097" y="337185"/>
                    <a:pt x="3432097" y="420053"/>
                    <a:pt x="3399712" y="475297"/>
                  </a:cubicBezTo>
                  <a:lnTo>
                    <a:pt x="3292079" y="661987"/>
                  </a:lnTo>
                  <a:cubicBezTo>
                    <a:pt x="3260647" y="717233"/>
                    <a:pt x="3188257" y="758190"/>
                    <a:pt x="3125392" y="758190"/>
                  </a:cubicBezTo>
                  <a:lnTo>
                    <a:pt x="1868567" y="758190"/>
                  </a:lnTo>
                  <a:lnTo>
                    <a:pt x="1554719" y="758190"/>
                  </a:lnTo>
                  <a:lnTo>
                    <a:pt x="297894" y="758190"/>
                  </a:lnTo>
                  <a:cubicBezTo>
                    <a:pt x="234077" y="758190"/>
                    <a:pt x="162639" y="717233"/>
                    <a:pt x="131207" y="661987"/>
                  </a:cubicBezTo>
                  <a:lnTo>
                    <a:pt x="23574" y="475297"/>
                  </a:lnTo>
                  <a:cubicBezTo>
                    <a:pt x="-7858" y="420053"/>
                    <a:pt x="-7858" y="338137"/>
                    <a:pt x="23574" y="282893"/>
                  </a:cubicBezTo>
                  <a:lnTo>
                    <a:pt x="131207" y="96202"/>
                  </a:lnTo>
                  <a:cubicBezTo>
                    <a:pt x="162639" y="40957"/>
                    <a:pt x="235029" y="0"/>
                    <a:pt x="297894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27B5FFD-C304-734C-130A-AF54A95213D7}"/>
                </a:ext>
              </a:extLst>
            </p:cNvPr>
            <p:cNvSpPr/>
            <p:nvPr/>
          </p:nvSpPr>
          <p:spPr>
            <a:xfrm>
              <a:off x="6607782" y="1133577"/>
              <a:ext cx="3424000" cy="758190"/>
            </a:xfrm>
            <a:custGeom>
              <a:avLst/>
              <a:gdLst>
                <a:gd name="connsiteX0" fmla="*/ 297894 w 3424000"/>
                <a:gd name="connsiteY0" fmla="*/ 0 h 758190"/>
                <a:gd name="connsiteX1" fmla="*/ 1554719 w 3424000"/>
                <a:gd name="connsiteY1" fmla="*/ 0 h 758190"/>
                <a:gd name="connsiteX2" fmla="*/ 1868567 w 3424000"/>
                <a:gd name="connsiteY2" fmla="*/ 0 h 758190"/>
                <a:gd name="connsiteX3" fmla="*/ 3125392 w 3424000"/>
                <a:gd name="connsiteY3" fmla="*/ 0 h 758190"/>
                <a:gd name="connsiteX4" fmla="*/ 3292079 w 3424000"/>
                <a:gd name="connsiteY4" fmla="*/ 96202 h 758190"/>
                <a:gd name="connsiteX5" fmla="*/ 3399712 w 3424000"/>
                <a:gd name="connsiteY5" fmla="*/ 282893 h 758190"/>
                <a:gd name="connsiteX6" fmla="*/ 3399712 w 3424000"/>
                <a:gd name="connsiteY6" fmla="*/ 475297 h 758190"/>
                <a:gd name="connsiteX7" fmla="*/ 3292079 w 3424000"/>
                <a:gd name="connsiteY7" fmla="*/ 661987 h 758190"/>
                <a:gd name="connsiteX8" fmla="*/ 3125392 w 3424000"/>
                <a:gd name="connsiteY8" fmla="*/ 758190 h 758190"/>
                <a:gd name="connsiteX9" fmla="*/ 1868567 w 3424000"/>
                <a:gd name="connsiteY9" fmla="*/ 758190 h 758190"/>
                <a:gd name="connsiteX10" fmla="*/ 1554719 w 3424000"/>
                <a:gd name="connsiteY10" fmla="*/ 758190 h 758190"/>
                <a:gd name="connsiteX11" fmla="*/ 297894 w 3424000"/>
                <a:gd name="connsiteY11" fmla="*/ 758190 h 758190"/>
                <a:gd name="connsiteX12" fmla="*/ 131207 w 3424000"/>
                <a:gd name="connsiteY12" fmla="*/ 661987 h 758190"/>
                <a:gd name="connsiteX13" fmla="*/ 23574 w 3424000"/>
                <a:gd name="connsiteY13" fmla="*/ 475297 h 758190"/>
                <a:gd name="connsiteX14" fmla="*/ 23574 w 3424000"/>
                <a:gd name="connsiteY14" fmla="*/ 282893 h 758190"/>
                <a:gd name="connsiteX15" fmla="*/ 131207 w 3424000"/>
                <a:gd name="connsiteY15" fmla="*/ 96202 h 758190"/>
                <a:gd name="connsiteX16" fmla="*/ 297894 w 3424000"/>
                <a:gd name="connsiteY16" fmla="*/ 0 h 758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4000" h="758190">
                  <a:moveTo>
                    <a:pt x="297894" y="0"/>
                  </a:moveTo>
                  <a:lnTo>
                    <a:pt x="1554719" y="0"/>
                  </a:lnTo>
                  <a:lnTo>
                    <a:pt x="1868567" y="0"/>
                  </a:lnTo>
                  <a:lnTo>
                    <a:pt x="3125392" y="0"/>
                  </a:lnTo>
                  <a:cubicBezTo>
                    <a:pt x="3189209" y="0"/>
                    <a:pt x="3260647" y="40957"/>
                    <a:pt x="3292079" y="96202"/>
                  </a:cubicBezTo>
                  <a:lnTo>
                    <a:pt x="3399712" y="282893"/>
                  </a:lnTo>
                  <a:cubicBezTo>
                    <a:pt x="3432097" y="337185"/>
                    <a:pt x="3432097" y="420053"/>
                    <a:pt x="3399712" y="475297"/>
                  </a:cubicBezTo>
                  <a:lnTo>
                    <a:pt x="3292079" y="661987"/>
                  </a:lnTo>
                  <a:cubicBezTo>
                    <a:pt x="3260647" y="717233"/>
                    <a:pt x="3188257" y="758190"/>
                    <a:pt x="3125392" y="758190"/>
                  </a:cubicBezTo>
                  <a:lnTo>
                    <a:pt x="1868567" y="758190"/>
                  </a:lnTo>
                  <a:lnTo>
                    <a:pt x="1554719" y="758190"/>
                  </a:lnTo>
                  <a:lnTo>
                    <a:pt x="297894" y="758190"/>
                  </a:lnTo>
                  <a:cubicBezTo>
                    <a:pt x="234077" y="758190"/>
                    <a:pt x="162639" y="717233"/>
                    <a:pt x="131207" y="661987"/>
                  </a:cubicBezTo>
                  <a:lnTo>
                    <a:pt x="23574" y="475297"/>
                  </a:lnTo>
                  <a:cubicBezTo>
                    <a:pt x="-7858" y="420053"/>
                    <a:pt x="-7858" y="338137"/>
                    <a:pt x="23574" y="282893"/>
                  </a:cubicBezTo>
                  <a:lnTo>
                    <a:pt x="131207" y="96202"/>
                  </a:lnTo>
                  <a:cubicBezTo>
                    <a:pt x="162639" y="40957"/>
                    <a:pt x="235029" y="0"/>
                    <a:pt x="297894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29E7F737-3E93-E04E-691B-41F3D0CDA4E0}"/>
              </a:ext>
            </a:extLst>
          </p:cNvPr>
          <p:cNvSpPr txBox="1"/>
          <p:nvPr/>
        </p:nvSpPr>
        <p:spPr>
          <a:xfrm>
            <a:off x="8011368" y="2548156"/>
            <a:ext cx="2376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111029"/>
                </a:solidFill>
                <a:latin typeface="+mj-lt"/>
                <a:cs typeface="Arial" panose="020B0604020202020204" pitchFamily="34" charset="0"/>
              </a:rPr>
              <a:t>Pay by face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3B5F162-9168-1EAC-F1F5-8FA0DE64D398}"/>
              </a:ext>
            </a:extLst>
          </p:cNvPr>
          <p:cNvSpPr txBox="1"/>
          <p:nvPr/>
        </p:nvSpPr>
        <p:spPr>
          <a:xfrm>
            <a:off x="8353002" y="3751478"/>
            <a:ext cx="2376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111029"/>
                </a:solidFill>
                <a:latin typeface="+mj-lt"/>
                <a:cs typeface="Arial" panose="020B0604020202020204" pitchFamily="34" charset="0"/>
              </a:rPr>
              <a:t>Amazon</a:t>
            </a:r>
          </a:p>
        </p:txBody>
      </p:sp>
      <p:sp>
        <p:nvSpPr>
          <p:cNvPr id="58" name="Graphic 18">
            <a:extLst>
              <a:ext uri="{FF2B5EF4-FFF2-40B4-BE49-F238E27FC236}">
                <a16:creationId xmlns:a16="http://schemas.microsoft.com/office/drawing/2014/main" id="{C244D5DE-C085-1217-9066-3BD25E679613}"/>
              </a:ext>
            </a:extLst>
          </p:cNvPr>
          <p:cNvSpPr/>
          <p:nvPr/>
        </p:nvSpPr>
        <p:spPr>
          <a:xfrm>
            <a:off x="7091335" y="2389566"/>
            <a:ext cx="602108" cy="655732"/>
          </a:xfrm>
          <a:custGeom>
            <a:avLst/>
            <a:gdLst>
              <a:gd name="connsiteX0" fmla="*/ 1238039 w 3142829"/>
              <a:gd name="connsiteY0" fmla="*/ 89328 h 3422732"/>
              <a:gd name="connsiteX1" fmla="*/ 1904789 w 3142829"/>
              <a:gd name="connsiteY1" fmla="*/ 89328 h 3422732"/>
              <a:gd name="connsiteX2" fmla="*/ 2809455 w 3142829"/>
              <a:gd name="connsiteY2" fmla="*/ 611635 h 3422732"/>
              <a:gd name="connsiteX3" fmla="*/ 3142830 w 3142829"/>
              <a:gd name="connsiteY3" fmla="*/ 1189063 h 3422732"/>
              <a:gd name="connsiteX4" fmla="*/ 3142830 w 3142829"/>
              <a:gd name="connsiteY4" fmla="*/ 2233669 h 3422732"/>
              <a:gd name="connsiteX5" fmla="*/ 2809455 w 3142829"/>
              <a:gd name="connsiteY5" fmla="*/ 2811094 h 3422732"/>
              <a:gd name="connsiteX6" fmla="*/ 1904789 w 3142829"/>
              <a:gd name="connsiteY6" fmla="*/ 3333407 h 3422732"/>
              <a:gd name="connsiteX7" fmla="*/ 1238039 w 3142829"/>
              <a:gd name="connsiteY7" fmla="*/ 3333407 h 3422732"/>
              <a:gd name="connsiteX8" fmla="*/ 333375 w 3142829"/>
              <a:gd name="connsiteY8" fmla="*/ 2811094 h 3422732"/>
              <a:gd name="connsiteX9" fmla="*/ 0 w 3142829"/>
              <a:gd name="connsiteY9" fmla="*/ 2233669 h 3422732"/>
              <a:gd name="connsiteX10" fmla="*/ 0 w 3142829"/>
              <a:gd name="connsiteY10" fmla="*/ 1189063 h 3422732"/>
              <a:gd name="connsiteX11" fmla="*/ 333375 w 3142829"/>
              <a:gd name="connsiteY11" fmla="*/ 611635 h 3422732"/>
              <a:gd name="connsiteX12" fmla="*/ 1238039 w 3142829"/>
              <a:gd name="connsiteY12" fmla="*/ 89328 h 342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42829" h="3422732">
                <a:moveTo>
                  <a:pt x="1238039" y="89328"/>
                </a:moveTo>
                <a:cubicBezTo>
                  <a:pt x="1444332" y="-29776"/>
                  <a:pt x="1698497" y="-29776"/>
                  <a:pt x="1904789" y="89328"/>
                </a:cubicBezTo>
                <a:lnTo>
                  <a:pt x="2809455" y="611635"/>
                </a:lnTo>
                <a:cubicBezTo>
                  <a:pt x="3015747" y="730738"/>
                  <a:pt x="3142830" y="950852"/>
                  <a:pt x="3142830" y="1189063"/>
                </a:cubicBezTo>
                <a:lnTo>
                  <a:pt x="3142830" y="2233669"/>
                </a:lnTo>
                <a:cubicBezTo>
                  <a:pt x="3142830" y="2471880"/>
                  <a:pt x="3015747" y="2691993"/>
                  <a:pt x="2809455" y="2811094"/>
                </a:cubicBezTo>
                <a:lnTo>
                  <a:pt x="1904789" y="3333407"/>
                </a:lnTo>
                <a:cubicBezTo>
                  <a:pt x="1698497" y="3452507"/>
                  <a:pt x="1444332" y="3452507"/>
                  <a:pt x="1238039" y="3333407"/>
                </a:cubicBezTo>
                <a:lnTo>
                  <a:pt x="333375" y="2811094"/>
                </a:lnTo>
                <a:cubicBezTo>
                  <a:pt x="127082" y="2691993"/>
                  <a:pt x="0" y="2471880"/>
                  <a:pt x="0" y="2233669"/>
                </a:cubicBezTo>
                <a:lnTo>
                  <a:pt x="0" y="1189063"/>
                </a:lnTo>
                <a:cubicBezTo>
                  <a:pt x="0" y="950852"/>
                  <a:pt x="127082" y="730738"/>
                  <a:pt x="333375" y="611635"/>
                </a:cubicBezTo>
                <a:lnTo>
                  <a:pt x="1238039" y="89328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  <a:effectLst>
            <a:outerShdw blurRad="571500" dist="381000" dir="5400000" sx="85000" sy="85000" algn="t" rotWithShape="0">
              <a:schemeClr val="accent2">
                <a:alpha val="30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18">
            <a:extLst>
              <a:ext uri="{FF2B5EF4-FFF2-40B4-BE49-F238E27FC236}">
                <a16:creationId xmlns:a16="http://schemas.microsoft.com/office/drawing/2014/main" id="{DCBD5410-72A7-EDD9-1BF4-681AE3CBD02D}"/>
              </a:ext>
            </a:extLst>
          </p:cNvPr>
          <p:cNvSpPr/>
          <p:nvPr/>
        </p:nvSpPr>
        <p:spPr>
          <a:xfrm>
            <a:off x="7432969" y="3592889"/>
            <a:ext cx="602108" cy="655732"/>
          </a:xfrm>
          <a:custGeom>
            <a:avLst/>
            <a:gdLst>
              <a:gd name="connsiteX0" fmla="*/ 1238039 w 3142829"/>
              <a:gd name="connsiteY0" fmla="*/ 89328 h 3422732"/>
              <a:gd name="connsiteX1" fmla="*/ 1904789 w 3142829"/>
              <a:gd name="connsiteY1" fmla="*/ 89328 h 3422732"/>
              <a:gd name="connsiteX2" fmla="*/ 2809455 w 3142829"/>
              <a:gd name="connsiteY2" fmla="*/ 611635 h 3422732"/>
              <a:gd name="connsiteX3" fmla="*/ 3142830 w 3142829"/>
              <a:gd name="connsiteY3" fmla="*/ 1189063 h 3422732"/>
              <a:gd name="connsiteX4" fmla="*/ 3142830 w 3142829"/>
              <a:gd name="connsiteY4" fmla="*/ 2233669 h 3422732"/>
              <a:gd name="connsiteX5" fmla="*/ 2809455 w 3142829"/>
              <a:gd name="connsiteY5" fmla="*/ 2811094 h 3422732"/>
              <a:gd name="connsiteX6" fmla="*/ 1904789 w 3142829"/>
              <a:gd name="connsiteY6" fmla="*/ 3333407 h 3422732"/>
              <a:gd name="connsiteX7" fmla="*/ 1238039 w 3142829"/>
              <a:gd name="connsiteY7" fmla="*/ 3333407 h 3422732"/>
              <a:gd name="connsiteX8" fmla="*/ 333375 w 3142829"/>
              <a:gd name="connsiteY8" fmla="*/ 2811094 h 3422732"/>
              <a:gd name="connsiteX9" fmla="*/ 0 w 3142829"/>
              <a:gd name="connsiteY9" fmla="*/ 2233669 h 3422732"/>
              <a:gd name="connsiteX10" fmla="*/ 0 w 3142829"/>
              <a:gd name="connsiteY10" fmla="*/ 1189063 h 3422732"/>
              <a:gd name="connsiteX11" fmla="*/ 333375 w 3142829"/>
              <a:gd name="connsiteY11" fmla="*/ 611635 h 3422732"/>
              <a:gd name="connsiteX12" fmla="*/ 1238039 w 3142829"/>
              <a:gd name="connsiteY12" fmla="*/ 89328 h 342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42829" h="3422732">
                <a:moveTo>
                  <a:pt x="1238039" y="89328"/>
                </a:moveTo>
                <a:cubicBezTo>
                  <a:pt x="1444332" y="-29776"/>
                  <a:pt x="1698497" y="-29776"/>
                  <a:pt x="1904789" y="89328"/>
                </a:cubicBezTo>
                <a:lnTo>
                  <a:pt x="2809455" y="611635"/>
                </a:lnTo>
                <a:cubicBezTo>
                  <a:pt x="3015747" y="730738"/>
                  <a:pt x="3142830" y="950852"/>
                  <a:pt x="3142830" y="1189063"/>
                </a:cubicBezTo>
                <a:lnTo>
                  <a:pt x="3142830" y="2233669"/>
                </a:lnTo>
                <a:cubicBezTo>
                  <a:pt x="3142830" y="2471880"/>
                  <a:pt x="3015747" y="2691993"/>
                  <a:pt x="2809455" y="2811094"/>
                </a:cubicBezTo>
                <a:lnTo>
                  <a:pt x="1904789" y="3333407"/>
                </a:lnTo>
                <a:cubicBezTo>
                  <a:pt x="1698497" y="3452507"/>
                  <a:pt x="1444332" y="3452507"/>
                  <a:pt x="1238039" y="3333407"/>
                </a:cubicBezTo>
                <a:lnTo>
                  <a:pt x="333375" y="2811094"/>
                </a:lnTo>
                <a:cubicBezTo>
                  <a:pt x="127082" y="2691993"/>
                  <a:pt x="0" y="2471880"/>
                  <a:pt x="0" y="2233669"/>
                </a:cubicBezTo>
                <a:lnTo>
                  <a:pt x="0" y="1189063"/>
                </a:lnTo>
                <a:cubicBezTo>
                  <a:pt x="0" y="950852"/>
                  <a:pt x="127082" y="730738"/>
                  <a:pt x="333375" y="611635"/>
                </a:cubicBezTo>
                <a:lnTo>
                  <a:pt x="1238039" y="89328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  <a:effectLst>
            <a:outerShdw blurRad="571500" dist="381000" dir="5400000" sx="85000" sy="85000" algn="t" rotWithShape="0">
              <a:schemeClr val="accent3">
                <a:alpha val="30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3F1751-A7C2-DDE6-574A-1954EBDE1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976" y="1235229"/>
            <a:ext cx="563240" cy="563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A6C2E8-DE52-25DA-1EFC-FF385F82B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600" y="2540247"/>
            <a:ext cx="360000" cy="36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2A4AB5-392B-BFA7-87DD-A211717A4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2075" y="3720976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83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71 0.0706 L -3.75E-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354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671 0.0706 L -3.75E-6 -1.11111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354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7604 0.14815 L 0 0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02" y="-740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7604 0.14815 L 0 0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02" y="-740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671 0.0706 L -3.75E-6 -1.11111E-6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354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7604 0.14815 L 0 0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02" y="-740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7604 0.14815 L 0 0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02" y="-7407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7604 0.14815 L 0 0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02" y="-7407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7604 0.14815 L 0 0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02" y="-7407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" presetClass="entr" presetSubtype="4" accel="22000" decel="78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7604 0.14815 L 4.79167E-6 -4.81481E-6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02" y="-7407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7604 0.14815 L 0 0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02" y="-7407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7604 0.14815 L 0 0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02" y="-7407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7604 0.14815 L 0 0 " pathEditMode="relative" rAng="0" ptsTypes="AA">
                                      <p:cBhvr>
                                        <p:cTn id="7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02" y="-7407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7604 0.14815 L 0 0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02" y="-7407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7604 0.14815 L 0 0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02" y="-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4" grpId="1"/>
      <p:bldP spid="50" grpId="0"/>
      <p:bldP spid="50" grpId="1"/>
      <p:bldP spid="52" grpId="0" animBg="1"/>
      <p:bldP spid="52" grpId="1" animBg="1"/>
      <p:bldP spid="56" grpId="0"/>
      <p:bldP spid="56" grpId="1"/>
      <p:bldP spid="62" grpId="0"/>
      <p:bldP spid="62" grpId="1"/>
      <p:bldP spid="58" grpId="0" animBg="1"/>
      <p:bldP spid="58" grpId="1" animBg="1"/>
      <p:bldP spid="79" grpId="0" animBg="1"/>
      <p:bldP spid="79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E2FEA4EC-7C66-4663-A910-40DDBC9E6326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38361" y="4651205"/>
            <a:ext cx="1505041" cy="586775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675FD316-DE67-4C09-ABAD-1C3CA82BA983}"/>
              </a:ext>
            </a:extLst>
          </p:cNvPr>
          <p:cNvCxnSpPr>
            <a:cxnSpLocks/>
          </p:cNvCxnSpPr>
          <p:nvPr/>
        </p:nvCxnSpPr>
        <p:spPr>
          <a:xfrm flipV="1">
            <a:off x="7762602" y="2704084"/>
            <a:ext cx="1033168" cy="869130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A8EB88BF-998F-47EB-B8DA-FD4EC1B488FD}"/>
              </a:ext>
            </a:extLst>
          </p:cNvPr>
          <p:cNvCxnSpPr>
            <a:cxnSpLocks/>
          </p:cNvCxnSpPr>
          <p:nvPr/>
        </p:nvCxnSpPr>
        <p:spPr>
          <a:xfrm>
            <a:off x="7116866" y="5010509"/>
            <a:ext cx="1291472" cy="420498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12C413FC-E761-46A6-A272-9473A7EEDD1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693714" y="2589552"/>
            <a:ext cx="1279276" cy="926883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BB36F91D-8175-4113-8E12-976800F08564}"/>
              </a:ext>
            </a:extLst>
          </p:cNvPr>
          <p:cNvGrpSpPr/>
          <p:nvPr/>
        </p:nvGrpSpPr>
        <p:grpSpPr>
          <a:xfrm>
            <a:off x="4977865" y="1667903"/>
            <a:ext cx="1911921" cy="1652560"/>
            <a:chOff x="4977865" y="1667903"/>
            <a:chExt cx="1911921" cy="1652560"/>
          </a:xfrm>
        </p:grpSpPr>
        <p:sp>
          <p:nvSpPr>
            <p:cNvPr id="28" name="Graphic 2">
              <a:extLst>
                <a:ext uri="{FF2B5EF4-FFF2-40B4-BE49-F238E27FC236}">
                  <a16:creationId xmlns:a16="http://schemas.microsoft.com/office/drawing/2014/main" id="{1222975D-1A44-4BC8-8AEA-4F24F2627D7C}"/>
                </a:ext>
              </a:extLst>
            </p:cNvPr>
            <p:cNvSpPr/>
            <p:nvPr/>
          </p:nvSpPr>
          <p:spPr>
            <a:xfrm rot="1800000">
              <a:off x="4977865" y="1667903"/>
              <a:ext cx="1911921" cy="1652560"/>
            </a:xfrm>
            <a:custGeom>
              <a:avLst/>
              <a:gdLst>
                <a:gd name="connsiteX0" fmla="*/ 2321307 w 2321307"/>
                <a:gd name="connsiteY0" fmla="*/ 1079814 h 2006410"/>
                <a:gd name="connsiteX1" fmla="*/ 2318389 w 2321307"/>
                <a:gd name="connsiteY1" fmla="*/ 1123006 h 2006410"/>
                <a:gd name="connsiteX2" fmla="*/ 2006410 w 2321307"/>
                <a:gd name="connsiteY2" fmla="*/ 1407843 h 2006410"/>
                <a:gd name="connsiteX3" fmla="*/ 2000282 w 2321307"/>
                <a:gd name="connsiteY3" fmla="*/ 1407989 h 2006410"/>
                <a:gd name="connsiteX4" fmla="*/ 2000282 w 2321307"/>
                <a:gd name="connsiteY4" fmla="*/ 2006410 h 2006410"/>
                <a:gd name="connsiteX5" fmla="*/ 1331381 w 2321307"/>
                <a:gd name="connsiteY5" fmla="*/ 2006410 h 2006410"/>
                <a:gd name="connsiteX6" fmla="*/ 1331527 w 2321307"/>
                <a:gd name="connsiteY6" fmla="*/ 1999114 h 2006410"/>
                <a:gd name="connsiteX7" fmla="*/ 1003205 w 2321307"/>
                <a:gd name="connsiteY7" fmla="*/ 1670792 h 2006410"/>
                <a:gd name="connsiteX8" fmla="*/ 674883 w 2321307"/>
                <a:gd name="connsiteY8" fmla="*/ 1999114 h 2006410"/>
                <a:gd name="connsiteX9" fmla="*/ 675029 w 2321307"/>
                <a:gd name="connsiteY9" fmla="*/ 2006410 h 2006410"/>
                <a:gd name="connsiteX10" fmla="*/ 0 w 2321307"/>
                <a:gd name="connsiteY10" fmla="*/ 2006410 h 2006410"/>
                <a:gd name="connsiteX11" fmla="*/ 2000282 w 2321307"/>
                <a:gd name="connsiteY11" fmla="*/ 0 h 2006410"/>
                <a:gd name="connsiteX12" fmla="*/ 2000282 w 2321307"/>
                <a:gd name="connsiteY12" fmla="*/ 751638 h 2006410"/>
                <a:gd name="connsiteX13" fmla="*/ 2006410 w 2321307"/>
                <a:gd name="connsiteY13" fmla="*/ 751784 h 2006410"/>
                <a:gd name="connsiteX14" fmla="*/ 2321307 w 2321307"/>
                <a:gd name="connsiteY14" fmla="*/ 1079814 h 2006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1307" h="2006410">
                  <a:moveTo>
                    <a:pt x="2321307" y="1079814"/>
                  </a:moveTo>
                  <a:cubicBezTo>
                    <a:pt x="2321307" y="1094406"/>
                    <a:pt x="2320286" y="1108852"/>
                    <a:pt x="2318389" y="1123006"/>
                  </a:cubicBezTo>
                  <a:cubicBezTo>
                    <a:pt x="2297960" y="1279579"/>
                    <a:pt x="2167069" y="1401423"/>
                    <a:pt x="2006410" y="1407843"/>
                  </a:cubicBezTo>
                  <a:cubicBezTo>
                    <a:pt x="2004367" y="1407989"/>
                    <a:pt x="2002324" y="1407989"/>
                    <a:pt x="2000282" y="1407989"/>
                  </a:cubicBezTo>
                  <a:lnTo>
                    <a:pt x="2000282" y="2006410"/>
                  </a:lnTo>
                  <a:lnTo>
                    <a:pt x="1331381" y="2006410"/>
                  </a:lnTo>
                  <a:cubicBezTo>
                    <a:pt x="1331527" y="2003930"/>
                    <a:pt x="1331527" y="2001595"/>
                    <a:pt x="1331527" y="1999114"/>
                  </a:cubicBezTo>
                  <a:cubicBezTo>
                    <a:pt x="1331527" y="1817735"/>
                    <a:pt x="1184439" y="1670792"/>
                    <a:pt x="1003205" y="1670792"/>
                  </a:cubicBezTo>
                  <a:cubicBezTo>
                    <a:pt x="821826" y="1670792"/>
                    <a:pt x="674883" y="1817735"/>
                    <a:pt x="674883" y="1999114"/>
                  </a:cubicBezTo>
                  <a:cubicBezTo>
                    <a:pt x="674883" y="2001595"/>
                    <a:pt x="674883" y="2003930"/>
                    <a:pt x="675029" y="2006410"/>
                  </a:cubicBezTo>
                  <a:lnTo>
                    <a:pt x="0" y="2006410"/>
                  </a:lnTo>
                  <a:cubicBezTo>
                    <a:pt x="0" y="900331"/>
                    <a:pt x="894932" y="3356"/>
                    <a:pt x="2000282" y="0"/>
                  </a:cubicBezTo>
                  <a:lnTo>
                    <a:pt x="2000282" y="751638"/>
                  </a:lnTo>
                  <a:cubicBezTo>
                    <a:pt x="2002324" y="751638"/>
                    <a:pt x="2004367" y="751638"/>
                    <a:pt x="2006410" y="751784"/>
                  </a:cubicBezTo>
                  <a:cubicBezTo>
                    <a:pt x="2181515" y="758788"/>
                    <a:pt x="2321307" y="902958"/>
                    <a:pt x="2321307" y="1079814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accent1">
                    <a:lumMod val="60000"/>
                    <a:lumOff val="40000"/>
                  </a:schemeClr>
                </a:gs>
                <a:gs pos="28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>
              <a:noFill/>
              <a:prstDash val="solid"/>
              <a:miter/>
            </a:ln>
            <a:effectLst>
              <a:outerShdw blurRad="571500" dist="381000" dir="5400000" sx="85000" sy="85000" algn="t" rotWithShape="0">
                <a:schemeClr val="accent1">
                  <a:alpha val="3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E6D6ECF-5A86-4A93-BBB7-4425D26E8CFA}"/>
                </a:ext>
              </a:extLst>
            </p:cNvPr>
            <p:cNvSpPr/>
            <p:nvPr/>
          </p:nvSpPr>
          <p:spPr>
            <a:xfrm>
              <a:off x="5600908" y="2268512"/>
              <a:ext cx="511946" cy="47488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C5C05BB-F556-4B2A-909F-BDD51EB1439A}"/>
              </a:ext>
            </a:extLst>
          </p:cNvPr>
          <p:cNvGrpSpPr/>
          <p:nvPr/>
        </p:nvGrpSpPr>
        <p:grpSpPr>
          <a:xfrm>
            <a:off x="6552776" y="2614728"/>
            <a:ext cx="1647511" cy="1916969"/>
            <a:chOff x="6552776" y="2614728"/>
            <a:chExt cx="1647511" cy="1916969"/>
          </a:xfrm>
        </p:grpSpPr>
        <p:sp>
          <p:nvSpPr>
            <p:cNvPr id="32" name="Graphic 2">
              <a:extLst>
                <a:ext uri="{FF2B5EF4-FFF2-40B4-BE49-F238E27FC236}">
                  <a16:creationId xmlns:a16="http://schemas.microsoft.com/office/drawing/2014/main" id="{C70129D4-8932-4EF5-9326-8861AF8097A6}"/>
                </a:ext>
              </a:extLst>
            </p:cNvPr>
            <p:cNvSpPr/>
            <p:nvPr/>
          </p:nvSpPr>
          <p:spPr>
            <a:xfrm rot="1800000">
              <a:off x="6552776" y="2614728"/>
              <a:ext cx="1647511" cy="1916969"/>
            </a:xfrm>
            <a:custGeom>
              <a:avLst/>
              <a:gdLst>
                <a:gd name="connsiteX0" fmla="*/ 2000281 w 2000281"/>
                <a:gd name="connsiteY0" fmla="*/ 2006410 h 2327435"/>
                <a:gd name="connsiteX1" fmla="*/ 1321604 w 2000281"/>
                <a:gd name="connsiteY1" fmla="*/ 2006410 h 2327435"/>
                <a:gd name="connsiteX2" fmla="*/ 993428 w 2000281"/>
                <a:gd name="connsiteY2" fmla="*/ 2327436 h 2327435"/>
                <a:gd name="connsiteX3" fmla="*/ 665253 w 2000281"/>
                <a:gd name="connsiteY3" fmla="*/ 2006410 h 2327435"/>
                <a:gd name="connsiteX4" fmla="*/ 0 w 2000281"/>
                <a:gd name="connsiteY4" fmla="*/ 2006410 h 2327435"/>
                <a:gd name="connsiteX5" fmla="*/ 0 w 2000281"/>
                <a:gd name="connsiteY5" fmla="*/ 1407843 h 2327435"/>
                <a:gd name="connsiteX6" fmla="*/ 314897 w 2000281"/>
                <a:gd name="connsiteY6" fmla="*/ 1079814 h 2327435"/>
                <a:gd name="connsiteX7" fmla="*/ 0 w 2000281"/>
                <a:gd name="connsiteY7" fmla="*/ 751784 h 2327435"/>
                <a:gd name="connsiteX8" fmla="*/ 0 w 2000281"/>
                <a:gd name="connsiteY8" fmla="*/ 0 h 2327435"/>
                <a:gd name="connsiteX9" fmla="*/ 650223 w 2000281"/>
                <a:gd name="connsiteY9" fmla="*/ 109878 h 2327435"/>
                <a:gd name="connsiteX10" fmla="*/ 1945269 w 2000281"/>
                <a:gd name="connsiteY10" fmla="*/ 1537859 h 2327435"/>
                <a:gd name="connsiteX11" fmla="*/ 2000281 w 2000281"/>
                <a:gd name="connsiteY11" fmla="*/ 2006410 h 232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0281" h="2327435">
                  <a:moveTo>
                    <a:pt x="2000281" y="2006410"/>
                  </a:moveTo>
                  <a:lnTo>
                    <a:pt x="1321604" y="2006410"/>
                  </a:lnTo>
                  <a:cubicBezTo>
                    <a:pt x="1317810" y="2184434"/>
                    <a:pt x="1172327" y="2327436"/>
                    <a:pt x="993428" y="2327436"/>
                  </a:cubicBezTo>
                  <a:cubicBezTo>
                    <a:pt x="814529" y="2327436"/>
                    <a:pt x="669046" y="2184434"/>
                    <a:pt x="665253" y="2006410"/>
                  </a:cubicBezTo>
                  <a:lnTo>
                    <a:pt x="0" y="2006410"/>
                  </a:lnTo>
                  <a:lnTo>
                    <a:pt x="0" y="1407843"/>
                  </a:lnTo>
                  <a:cubicBezTo>
                    <a:pt x="175105" y="1400839"/>
                    <a:pt x="314897" y="1256669"/>
                    <a:pt x="314897" y="1079814"/>
                  </a:cubicBezTo>
                  <a:cubicBezTo>
                    <a:pt x="314897" y="902958"/>
                    <a:pt x="175105" y="758788"/>
                    <a:pt x="0" y="751784"/>
                  </a:cubicBezTo>
                  <a:lnTo>
                    <a:pt x="0" y="0"/>
                  </a:lnTo>
                  <a:cubicBezTo>
                    <a:pt x="227636" y="730"/>
                    <a:pt x="446371" y="39399"/>
                    <a:pt x="650223" y="109878"/>
                  </a:cubicBezTo>
                  <a:cubicBezTo>
                    <a:pt x="1291690" y="331824"/>
                    <a:pt x="1785486" y="869833"/>
                    <a:pt x="1945269" y="1537859"/>
                  </a:cubicBezTo>
                  <a:cubicBezTo>
                    <a:pt x="1981312" y="1688157"/>
                    <a:pt x="2000281" y="1845022"/>
                    <a:pt x="2000281" y="2006410"/>
                  </a:cubicBezTo>
                  <a:close/>
                </a:path>
              </a:pathLst>
            </a:custGeom>
            <a:gradFill flip="none" rotWithShape="1">
              <a:gsLst>
                <a:gs pos="15000">
                  <a:schemeClr val="accent4">
                    <a:lumMod val="60000"/>
                    <a:lumOff val="40000"/>
                  </a:schemeClr>
                </a:gs>
                <a:gs pos="75000">
                  <a:schemeClr val="accent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>
              <a:noFill/>
              <a:prstDash val="solid"/>
              <a:miter/>
            </a:ln>
            <a:effectLst>
              <a:outerShdw blurRad="571500" dist="381000" dir="5400000" sx="85000" sy="85000" algn="t" rotWithShape="0">
                <a:schemeClr val="accent4">
                  <a:alpha val="3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1F7FD9A-5597-4671-A0CD-9F4820E5B6CD}"/>
                </a:ext>
              </a:extLst>
            </p:cNvPr>
            <p:cNvSpPr/>
            <p:nvPr/>
          </p:nvSpPr>
          <p:spPr>
            <a:xfrm>
              <a:off x="7071645" y="3357975"/>
              <a:ext cx="511946" cy="474886"/>
            </a:xfrm>
            <a:prstGeom prst="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8A5B6D4-5852-412D-B1D6-AB8FCE2E5B1C}"/>
              </a:ext>
            </a:extLst>
          </p:cNvPr>
          <p:cNvGrpSpPr/>
          <p:nvPr/>
        </p:nvGrpSpPr>
        <p:grpSpPr>
          <a:xfrm>
            <a:off x="5430520" y="4172537"/>
            <a:ext cx="1928987" cy="1652560"/>
            <a:chOff x="5430520" y="4172537"/>
            <a:chExt cx="1928987" cy="1652560"/>
          </a:xfrm>
        </p:grpSpPr>
        <p:sp>
          <p:nvSpPr>
            <p:cNvPr id="29" name="Graphic 2">
              <a:extLst>
                <a:ext uri="{FF2B5EF4-FFF2-40B4-BE49-F238E27FC236}">
                  <a16:creationId xmlns:a16="http://schemas.microsoft.com/office/drawing/2014/main" id="{0FDB835A-F692-4700-BF1B-F68E3F439864}"/>
                </a:ext>
              </a:extLst>
            </p:cNvPr>
            <p:cNvSpPr/>
            <p:nvPr/>
          </p:nvSpPr>
          <p:spPr>
            <a:xfrm rot="1800000">
              <a:off x="5430520" y="4172537"/>
              <a:ext cx="1928987" cy="1652560"/>
            </a:xfrm>
            <a:custGeom>
              <a:avLst/>
              <a:gdLst>
                <a:gd name="connsiteX0" fmla="*/ 2342028 w 2342027"/>
                <a:gd name="connsiteY0" fmla="*/ 0 h 2006410"/>
                <a:gd name="connsiteX1" fmla="*/ 2254622 w 2342027"/>
                <a:gd name="connsiteY1" fmla="*/ 587477 h 2006410"/>
                <a:gd name="connsiteX2" fmla="*/ 769148 w 2342027"/>
                <a:gd name="connsiteY2" fmla="*/ 1959424 h 2006410"/>
                <a:gd name="connsiteX3" fmla="*/ 341746 w 2342027"/>
                <a:gd name="connsiteY3" fmla="*/ 2006410 h 2006410"/>
                <a:gd name="connsiteX4" fmla="*/ 341746 w 2342027"/>
                <a:gd name="connsiteY4" fmla="*/ 1327587 h 2006410"/>
                <a:gd name="connsiteX5" fmla="*/ 335618 w 2342027"/>
                <a:gd name="connsiteY5" fmla="*/ 1327733 h 2006410"/>
                <a:gd name="connsiteX6" fmla="*/ 328322 w 2342027"/>
                <a:gd name="connsiteY6" fmla="*/ 1327879 h 2006410"/>
                <a:gd name="connsiteX7" fmla="*/ 0 w 2342027"/>
                <a:gd name="connsiteY7" fmla="*/ 999557 h 2006410"/>
                <a:gd name="connsiteX8" fmla="*/ 328322 w 2342027"/>
                <a:gd name="connsiteY8" fmla="*/ 671235 h 2006410"/>
                <a:gd name="connsiteX9" fmla="*/ 335618 w 2342027"/>
                <a:gd name="connsiteY9" fmla="*/ 671381 h 2006410"/>
                <a:gd name="connsiteX10" fmla="*/ 341746 w 2342027"/>
                <a:gd name="connsiteY10" fmla="*/ 671527 h 2006410"/>
                <a:gd name="connsiteX11" fmla="*/ 341746 w 2342027"/>
                <a:gd name="connsiteY11" fmla="*/ 0 h 2006410"/>
                <a:gd name="connsiteX12" fmla="*/ 1006999 w 2342027"/>
                <a:gd name="connsiteY12" fmla="*/ 0 h 2006410"/>
                <a:gd name="connsiteX13" fmla="*/ 1335175 w 2342027"/>
                <a:gd name="connsiteY13" fmla="*/ 321026 h 2006410"/>
                <a:gd name="connsiteX14" fmla="*/ 1663351 w 2342027"/>
                <a:gd name="connsiteY14" fmla="*/ 0 h 2006410"/>
                <a:gd name="connsiteX15" fmla="*/ 2342028 w 2342027"/>
                <a:gd name="connsiteY15" fmla="*/ 0 h 2006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42027" h="2006410">
                  <a:moveTo>
                    <a:pt x="2342028" y="0"/>
                  </a:moveTo>
                  <a:cubicBezTo>
                    <a:pt x="2342028" y="204435"/>
                    <a:pt x="2311531" y="401720"/>
                    <a:pt x="2254622" y="587477"/>
                  </a:cubicBezTo>
                  <a:cubicBezTo>
                    <a:pt x="2044933" y="1273596"/>
                    <a:pt x="1477156" y="1803435"/>
                    <a:pt x="769148" y="1959424"/>
                  </a:cubicBezTo>
                  <a:cubicBezTo>
                    <a:pt x="631399" y="1989775"/>
                    <a:pt x="488397" y="2005973"/>
                    <a:pt x="341746" y="2006410"/>
                  </a:cubicBezTo>
                  <a:lnTo>
                    <a:pt x="341746" y="1327587"/>
                  </a:lnTo>
                  <a:cubicBezTo>
                    <a:pt x="339703" y="1327733"/>
                    <a:pt x="337661" y="1327733"/>
                    <a:pt x="335618" y="1327733"/>
                  </a:cubicBezTo>
                  <a:cubicBezTo>
                    <a:pt x="333137" y="1327879"/>
                    <a:pt x="330802" y="1327879"/>
                    <a:pt x="328322" y="1327879"/>
                  </a:cubicBezTo>
                  <a:cubicBezTo>
                    <a:pt x="146942" y="1327879"/>
                    <a:pt x="0" y="1180937"/>
                    <a:pt x="0" y="999557"/>
                  </a:cubicBezTo>
                  <a:cubicBezTo>
                    <a:pt x="0" y="818178"/>
                    <a:pt x="146942" y="671235"/>
                    <a:pt x="328322" y="671235"/>
                  </a:cubicBezTo>
                  <a:cubicBezTo>
                    <a:pt x="330802" y="671235"/>
                    <a:pt x="333137" y="671235"/>
                    <a:pt x="335618" y="671381"/>
                  </a:cubicBezTo>
                  <a:cubicBezTo>
                    <a:pt x="337661" y="671381"/>
                    <a:pt x="339703" y="671381"/>
                    <a:pt x="341746" y="671527"/>
                  </a:cubicBezTo>
                  <a:lnTo>
                    <a:pt x="341746" y="0"/>
                  </a:lnTo>
                  <a:lnTo>
                    <a:pt x="1006999" y="0"/>
                  </a:lnTo>
                  <a:cubicBezTo>
                    <a:pt x="1010793" y="178023"/>
                    <a:pt x="1156276" y="321026"/>
                    <a:pt x="1335175" y="321026"/>
                  </a:cubicBezTo>
                  <a:cubicBezTo>
                    <a:pt x="1514074" y="321026"/>
                    <a:pt x="1659557" y="178023"/>
                    <a:pt x="1663351" y="0"/>
                  </a:cubicBezTo>
                  <a:lnTo>
                    <a:pt x="2342028" y="0"/>
                  </a:lnTo>
                  <a:close/>
                </a:path>
              </a:pathLst>
            </a:custGeom>
            <a:gradFill flip="none" rotWithShape="1">
              <a:gsLst>
                <a:gs pos="15000">
                  <a:schemeClr val="accent2">
                    <a:lumMod val="60000"/>
                    <a:lumOff val="40000"/>
                  </a:schemeClr>
                </a:gs>
                <a:gs pos="75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>
              <a:noFill/>
              <a:prstDash val="solid"/>
              <a:miter/>
            </a:ln>
            <a:effectLst>
              <a:outerShdw blurRad="571500" dist="381000" dir="5400000" sx="85000" sy="85000" algn="t" rotWithShape="0">
                <a:schemeClr val="accent2">
                  <a:alpha val="3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3049B72-E5F7-413E-9625-53EC5B96BF4D}"/>
                </a:ext>
              </a:extLst>
            </p:cNvPr>
            <p:cNvSpPr/>
            <p:nvPr/>
          </p:nvSpPr>
          <p:spPr>
            <a:xfrm>
              <a:off x="6217967" y="4723193"/>
              <a:ext cx="475200" cy="475200"/>
            </a:xfrm>
            <a:prstGeom prst="rect">
              <a:avLst/>
            </a:pr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BB446EA-1AF3-450C-B587-3AB6910009EA}"/>
              </a:ext>
            </a:extLst>
          </p:cNvPr>
          <p:cNvGrpSpPr/>
          <p:nvPr/>
        </p:nvGrpSpPr>
        <p:grpSpPr>
          <a:xfrm>
            <a:off x="4133944" y="2986745"/>
            <a:ext cx="1647511" cy="1928988"/>
            <a:chOff x="4133944" y="2986745"/>
            <a:chExt cx="1647511" cy="1928988"/>
          </a:xfrm>
        </p:grpSpPr>
        <p:sp>
          <p:nvSpPr>
            <p:cNvPr id="33" name="Graphic 2">
              <a:extLst>
                <a:ext uri="{FF2B5EF4-FFF2-40B4-BE49-F238E27FC236}">
                  <a16:creationId xmlns:a16="http://schemas.microsoft.com/office/drawing/2014/main" id="{EBCE7033-7FBD-46E2-A584-980C98616FAB}"/>
                </a:ext>
              </a:extLst>
            </p:cNvPr>
            <p:cNvSpPr/>
            <p:nvPr/>
          </p:nvSpPr>
          <p:spPr>
            <a:xfrm rot="1800000">
              <a:off x="4133944" y="2986745"/>
              <a:ext cx="1647511" cy="1928988"/>
            </a:xfrm>
            <a:custGeom>
              <a:avLst/>
              <a:gdLst>
                <a:gd name="connsiteX0" fmla="*/ 1730182 w 2000281"/>
                <a:gd name="connsiteY0" fmla="*/ 1138328 h 2342027"/>
                <a:gd name="connsiteX1" fmla="*/ 1664664 w 2000281"/>
                <a:gd name="connsiteY1" fmla="*/ 1335175 h 2342027"/>
                <a:gd name="connsiteX2" fmla="*/ 1992985 w 2000281"/>
                <a:gd name="connsiteY2" fmla="*/ 1663496 h 2342027"/>
                <a:gd name="connsiteX3" fmla="*/ 2000281 w 2000281"/>
                <a:gd name="connsiteY3" fmla="*/ 1663350 h 2342027"/>
                <a:gd name="connsiteX4" fmla="*/ 2000281 w 2000281"/>
                <a:gd name="connsiteY4" fmla="*/ 2342028 h 2342027"/>
                <a:gd name="connsiteX5" fmla="*/ 538302 w 2000281"/>
                <a:gd name="connsiteY5" fmla="*/ 1703187 h 2342027"/>
                <a:gd name="connsiteX6" fmla="*/ 0 w 2000281"/>
                <a:gd name="connsiteY6" fmla="*/ 335618 h 2342027"/>
                <a:gd name="connsiteX7" fmla="*/ 675029 w 2000281"/>
                <a:gd name="connsiteY7" fmla="*/ 335618 h 2342027"/>
                <a:gd name="connsiteX8" fmla="*/ 674883 w 2000281"/>
                <a:gd name="connsiteY8" fmla="*/ 328322 h 2342027"/>
                <a:gd name="connsiteX9" fmla="*/ 1003205 w 2000281"/>
                <a:gd name="connsiteY9" fmla="*/ 0 h 2342027"/>
                <a:gd name="connsiteX10" fmla="*/ 1331527 w 2000281"/>
                <a:gd name="connsiteY10" fmla="*/ 328322 h 2342027"/>
                <a:gd name="connsiteX11" fmla="*/ 1331381 w 2000281"/>
                <a:gd name="connsiteY11" fmla="*/ 335618 h 2342027"/>
                <a:gd name="connsiteX12" fmla="*/ 2000281 w 2000281"/>
                <a:gd name="connsiteY12" fmla="*/ 335618 h 2342027"/>
                <a:gd name="connsiteX13" fmla="*/ 2000281 w 2000281"/>
                <a:gd name="connsiteY13" fmla="*/ 1006999 h 2342027"/>
                <a:gd name="connsiteX14" fmla="*/ 1992985 w 2000281"/>
                <a:gd name="connsiteY14" fmla="*/ 1006853 h 2342027"/>
                <a:gd name="connsiteX15" fmla="*/ 1730182 w 2000281"/>
                <a:gd name="connsiteY15" fmla="*/ 1138328 h 2342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00281" h="2342027">
                  <a:moveTo>
                    <a:pt x="1730182" y="1138328"/>
                  </a:moveTo>
                  <a:cubicBezTo>
                    <a:pt x="1689033" y="1193048"/>
                    <a:pt x="1664664" y="1261193"/>
                    <a:pt x="1664664" y="1335175"/>
                  </a:cubicBezTo>
                  <a:cubicBezTo>
                    <a:pt x="1664664" y="1516554"/>
                    <a:pt x="1811606" y="1663496"/>
                    <a:pt x="1992985" y="1663496"/>
                  </a:cubicBezTo>
                  <a:cubicBezTo>
                    <a:pt x="1995466" y="1663496"/>
                    <a:pt x="1997801" y="1663496"/>
                    <a:pt x="2000281" y="1663350"/>
                  </a:cubicBezTo>
                  <a:lnTo>
                    <a:pt x="2000281" y="2342028"/>
                  </a:lnTo>
                  <a:cubicBezTo>
                    <a:pt x="1423019" y="2340277"/>
                    <a:pt x="903249" y="2094838"/>
                    <a:pt x="538302" y="1703187"/>
                  </a:cubicBezTo>
                  <a:cubicBezTo>
                    <a:pt x="204289" y="1344951"/>
                    <a:pt x="0" y="864143"/>
                    <a:pt x="0" y="335618"/>
                  </a:cubicBezTo>
                  <a:lnTo>
                    <a:pt x="675029" y="335618"/>
                  </a:lnTo>
                  <a:cubicBezTo>
                    <a:pt x="674883" y="333137"/>
                    <a:pt x="674883" y="330802"/>
                    <a:pt x="674883" y="328322"/>
                  </a:cubicBezTo>
                  <a:cubicBezTo>
                    <a:pt x="674883" y="146942"/>
                    <a:pt x="821826" y="0"/>
                    <a:pt x="1003205" y="0"/>
                  </a:cubicBezTo>
                  <a:cubicBezTo>
                    <a:pt x="1184439" y="0"/>
                    <a:pt x="1331527" y="146942"/>
                    <a:pt x="1331527" y="328322"/>
                  </a:cubicBezTo>
                  <a:cubicBezTo>
                    <a:pt x="1331527" y="330802"/>
                    <a:pt x="1331527" y="333137"/>
                    <a:pt x="1331381" y="335618"/>
                  </a:cubicBezTo>
                  <a:lnTo>
                    <a:pt x="2000281" y="335618"/>
                  </a:lnTo>
                  <a:lnTo>
                    <a:pt x="2000281" y="1006999"/>
                  </a:lnTo>
                  <a:cubicBezTo>
                    <a:pt x="1997801" y="1006853"/>
                    <a:pt x="1995466" y="1006853"/>
                    <a:pt x="1992985" y="1006853"/>
                  </a:cubicBezTo>
                  <a:cubicBezTo>
                    <a:pt x="1885442" y="1006853"/>
                    <a:pt x="1790156" y="1058509"/>
                    <a:pt x="1730182" y="1138328"/>
                  </a:cubicBezTo>
                  <a:close/>
                </a:path>
              </a:pathLst>
            </a:custGeom>
            <a:gradFill flip="none" rotWithShape="1">
              <a:gsLst>
                <a:gs pos="15000">
                  <a:schemeClr val="accent3">
                    <a:lumMod val="60000"/>
                    <a:lumOff val="40000"/>
                  </a:schemeClr>
                </a:gs>
                <a:gs pos="75000">
                  <a:schemeClr val="accent3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>
              <a:noFill/>
              <a:prstDash val="solid"/>
              <a:miter/>
            </a:ln>
            <a:effectLst>
              <a:outerShdw blurRad="571500" dist="381000" dir="5400000" sx="85000" sy="85000" algn="t" rotWithShape="0">
                <a:schemeClr val="accent3">
                  <a:alpha val="3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A6F5102-DD4E-4304-8B93-8E60FB3360A5}"/>
                </a:ext>
              </a:extLst>
            </p:cNvPr>
            <p:cNvSpPr/>
            <p:nvPr/>
          </p:nvSpPr>
          <p:spPr>
            <a:xfrm>
              <a:off x="4774399" y="3774038"/>
              <a:ext cx="475200" cy="475200"/>
            </a:xfrm>
            <a:prstGeom prst="rect">
              <a:avLst/>
            </a:pr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4639EE1E-4A29-4D4B-A5B1-7310092CB59C}"/>
              </a:ext>
            </a:extLst>
          </p:cNvPr>
          <p:cNvSpPr txBox="1"/>
          <p:nvPr/>
        </p:nvSpPr>
        <p:spPr>
          <a:xfrm>
            <a:off x="1055687" y="809568"/>
            <a:ext cx="1008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-110" dirty="0">
                <a:solidFill>
                  <a:srgbClr val="111029"/>
                </a:solidFill>
                <a:latin typeface="+mj-lt"/>
              </a:rPr>
              <a:t>Drawbacks</a:t>
            </a:r>
            <a:endParaRPr lang="en-US" sz="4400" b="1" spc="-110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DC2DDF5-708C-412A-ABF8-2E684460F71C}"/>
              </a:ext>
            </a:extLst>
          </p:cNvPr>
          <p:cNvGrpSpPr/>
          <p:nvPr/>
        </p:nvGrpSpPr>
        <p:grpSpPr>
          <a:xfrm>
            <a:off x="4991100" y="466923"/>
            <a:ext cx="2209800" cy="307777"/>
            <a:chOff x="4991100" y="628310"/>
            <a:chExt cx="2209800" cy="307777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F4B9E0D-F28E-4330-8BC1-26B188C5092E}"/>
                </a:ext>
              </a:extLst>
            </p:cNvPr>
            <p:cNvSpPr txBox="1"/>
            <p:nvPr/>
          </p:nvSpPr>
          <p:spPr>
            <a:xfrm>
              <a:off x="4991100" y="628310"/>
              <a:ext cx="2209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Super App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F35845D3-EF28-4598-8281-1C71C738B618}"/>
                </a:ext>
              </a:extLst>
            </p:cNvPr>
            <p:cNvGrpSpPr/>
            <p:nvPr/>
          </p:nvGrpSpPr>
          <p:grpSpPr>
            <a:xfrm>
              <a:off x="5161360" y="777437"/>
              <a:ext cx="1869281" cy="0"/>
              <a:chOff x="5157788" y="777437"/>
              <a:chExt cx="1869281" cy="0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E40F2AEA-7A24-4963-880E-86A4758E3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7788" y="777437"/>
                <a:ext cx="275431" cy="0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7730758A-8B87-43A4-AF0E-BC02C45DA9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1638" y="777437"/>
                <a:ext cx="275431" cy="0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77C03E7-AFAD-4132-B948-276564D326E3}"/>
              </a:ext>
            </a:extLst>
          </p:cNvPr>
          <p:cNvGrpSpPr/>
          <p:nvPr/>
        </p:nvGrpSpPr>
        <p:grpSpPr>
          <a:xfrm>
            <a:off x="8974781" y="2312553"/>
            <a:ext cx="2354401" cy="1029513"/>
            <a:chOff x="8974781" y="2312553"/>
            <a:chExt cx="2354401" cy="1029513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6127CD0-B637-4D8D-9C39-F64EC0AA84A0}"/>
                </a:ext>
              </a:extLst>
            </p:cNvPr>
            <p:cNvSpPr txBox="1"/>
            <p:nvPr/>
          </p:nvSpPr>
          <p:spPr>
            <a:xfrm>
              <a:off x="8974782" y="2589552"/>
              <a:ext cx="2354400" cy="75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2000" dirty="0">
                  <a:solidFill>
                    <a:srgbClr val="111029"/>
                  </a:solidFill>
                  <a:latin typeface="+mj-lt"/>
                </a:rPr>
                <a:t>Too many OTP’s and authentications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5FA0A96-F583-4F64-BC7E-584E8297E969}"/>
                </a:ext>
              </a:extLst>
            </p:cNvPr>
            <p:cNvSpPr txBox="1"/>
            <p:nvPr/>
          </p:nvSpPr>
          <p:spPr>
            <a:xfrm>
              <a:off x="8974781" y="2312553"/>
              <a:ext cx="20097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2"/>
                  </a:solidFill>
                </a:rPr>
                <a:t>Exhaustive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250A3B0-B857-45D0-9858-7E85C669BD76}"/>
              </a:ext>
            </a:extLst>
          </p:cNvPr>
          <p:cNvGrpSpPr/>
          <p:nvPr/>
        </p:nvGrpSpPr>
        <p:grpSpPr>
          <a:xfrm>
            <a:off x="8606955" y="5121386"/>
            <a:ext cx="2354401" cy="1029513"/>
            <a:chOff x="8606955" y="5121386"/>
            <a:chExt cx="2354401" cy="1029513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91F2A14-EC3C-44C9-B5F2-90C3ADB8C0B7}"/>
                </a:ext>
              </a:extLst>
            </p:cNvPr>
            <p:cNvSpPr txBox="1"/>
            <p:nvPr/>
          </p:nvSpPr>
          <p:spPr>
            <a:xfrm>
              <a:off x="8606956" y="5398385"/>
              <a:ext cx="2354400" cy="75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2000" dirty="0">
                  <a:solidFill>
                    <a:srgbClr val="111029"/>
                  </a:solidFill>
                  <a:latin typeface="+mj-lt"/>
                </a:rPr>
                <a:t>All Users are not adaptive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8249514-4C6C-4E75-945C-CE2AB9854499}"/>
                </a:ext>
              </a:extLst>
            </p:cNvPr>
            <p:cNvSpPr txBox="1"/>
            <p:nvPr/>
          </p:nvSpPr>
          <p:spPr>
            <a:xfrm>
              <a:off x="8606955" y="5121386"/>
              <a:ext cx="20097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2"/>
                  </a:solidFill>
                </a:rPr>
                <a:t>Not User-friendly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6087F5E-EAB7-44D0-8205-12C3D8EFCD76}"/>
              </a:ext>
            </a:extLst>
          </p:cNvPr>
          <p:cNvGrpSpPr/>
          <p:nvPr/>
        </p:nvGrpSpPr>
        <p:grpSpPr>
          <a:xfrm>
            <a:off x="1533133" y="3023555"/>
            <a:ext cx="2355876" cy="690958"/>
            <a:chOff x="1533133" y="3023555"/>
            <a:chExt cx="2355876" cy="69095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7246409-B5FD-4D14-A72D-C22ABD803792}"/>
                </a:ext>
              </a:extLst>
            </p:cNvPr>
            <p:cNvSpPr txBox="1"/>
            <p:nvPr/>
          </p:nvSpPr>
          <p:spPr>
            <a:xfrm>
              <a:off x="1533134" y="3300554"/>
              <a:ext cx="2355875" cy="413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2000" dirty="0">
                  <a:solidFill>
                    <a:srgbClr val="111029"/>
                  </a:solidFill>
                  <a:latin typeface="+mj-lt"/>
                </a:rPr>
                <a:t>No integration of AI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40B83E4-991D-44F9-A250-6891B94A8324}"/>
                </a:ext>
              </a:extLst>
            </p:cNvPr>
            <p:cNvSpPr txBox="1"/>
            <p:nvPr/>
          </p:nvSpPr>
          <p:spPr>
            <a:xfrm>
              <a:off x="1533133" y="3023555"/>
              <a:ext cx="20097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2"/>
                  </a:solidFill>
                </a:rPr>
                <a:t>Old generation technology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56E38A8-5A39-46A9-8261-31FF48C6DC63}"/>
              </a:ext>
            </a:extLst>
          </p:cNvPr>
          <p:cNvGrpSpPr/>
          <p:nvPr/>
        </p:nvGrpSpPr>
        <p:grpSpPr>
          <a:xfrm>
            <a:off x="1080105" y="4723193"/>
            <a:ext cx="2354401" cy="1029513"/>
            <a:chOff x="1080105" y="4723193"/>
            <a:chExt cx="2354401" cy="1029513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238F6C7-07B6-46CF-AEB1-F8E1D3114C6B}"/>
                </a:ext>
              </a:extLst>
            </p:cNvPr>
            <p:cNvSpPr txBox="1"/>
            <p:nvPr/>
          </p:nvSpPr>
          <p:spPr>
            <a:xfrm>
              <a:off x="1080106" y="5000192"/>
              <a:ext cx="2354400" cy="75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2000" dirty="0">
                  <a:solidFill>
                    <a:srgbClr val="111029"/>
                  </a:solidFill>
                  <a:latin typeface="+mj-lt"/>
                </a:rPr>
                <a:t>Too much paper work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D5B492C-90AC-4FAF-B91B-415319541C4A}"/>
                </a:ext>
              </a:extLst>
            </p:cNvPr>
            <p:cNvSpPr txBox="1"/>
            <p:nvPr/>
          </p:nvSpPr>
          <p:spPr>
            <a:xfrm>
              <a:off x="1080105" y="4723193"/>
              <a:ext cx="20097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accent2"/>
                  </a:solidFill>
                </a:rPr>
                <a:t>Laborous</a:t>
              </a:r>
              <a:endParaRPr lang="en-US" sz="12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853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72 0.0706 L 2.08333E-7 4.81481E-6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354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672 0.0706 L 4.375E-6 2.22222E-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354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3672 0.0706 L 4.375E-6 2.22222E-6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354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3672 0.07061 L 4.16667E-6 -3.7037E-6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354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3672 0.0706 L 3.95833E-6 2.59259E-6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354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5781 -0.14629 L 1.875E-6 -4.81481E-6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1" y="7315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5782 -0.1463 L -4.58333E-6 7.40741E-7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1" y="7315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5781 -0.1463 L -2.08333E-6 1.48148E-6 " pathEditMode="relative" rAng="0" ptsTypes="AA">
                                      <p:cBhvr>
                                        <p:cTn id="6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1" y="7315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5782 -0.1463 L -3.95833E-6 7.40741E-7 " pathEditMode="relative" rAng="0" ptsTypes="AA">
                                      <p:cBhvr>
                                        <p:cTn id="6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1" y="7315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5E9209F-0EBA-4665-8E97-D568654880C3}"/>
              </a:ext>
            </a:extLst>
          </p:cNvPr>
          <p:cNvGrpSpPr/>
          <p:nvPr/>
        </p:nvGrpSpPr>
        <p:grpSpPr>
          <a:xfrm>
            <a:off x="3399162" y="553901"/>
            <a:ext cx="5186168" cy="5748923"/>
            <a:chOff x="3399162" y="553901"/>
            <a:chExt cx="5186168" cy="5748923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AEF287F-5254-4E6D-B2AB-F2EF6A8FACA1}"/>
                </a:ext>
              </a:extLst>
            </p:cNvPr>
            <p:cNvSpPr/>
            <p:nvPr/>
          </p:nvSpPr>
          <p:spPr>
            <a:xfrm>
              <a:off x="5413146" y="553901"/>
              <a:ext cx="1325469" cy="1423775"/>
            </a:xfrm>
            <a:custGeom>
              <a:avLst/>
              <a:gdLst>
                <a:gd name="connsiteX0" fmla="*/ 570350 w 1325469"/>
                <a:gd name="connsiteY0" fmla="*/ 36747 h 1423775"/>
                <a:gd name="connsiteX1" fmla="*/ 397985 w 1325469"/>
                <a:gd name="connsiteY1" fmla="*/ 209111 h 1423775"/>
                <a:gd name="connsiteX2" fmla="*/ 570350 w 1325469"/>
                <a:gd name="connsiteY2" fmla="*/ 381475 h 1423775"/>
                <a:gd name="connsiteX3" fmla="*/ 742714 w 1325469"/>
                <a:gd name="connsiteY3" fmla="*/ 209111 h 1423775"/>
                <a:gd name="connsiteX4" fmla="*/ 570350 w 1325469"/>
                <a:gd name="connsiteY4" fmla="*/ 36747 h 1423775"/>
                <a:gd name="connsiteX5" fmla="*/ 570350 w 1325469"/>
                <a:gd name="connsiteY5" fmla="*/ 36747 h 1423775"/>
                <a:gd name="connsiteX6" fmla="*/ 1120605 w 1325469"/>
                <a:gd name="connsiteY6" fmla="*/ 848473 h 1423775"/>
                <a:gd name="connsiteX7" fmla="*/ 1325470 w 1325469"/>
                <a:gd name="connsiteY7" fmla="*/ 1053338 h 1423775"/>
                <a:gd name="connsiteX8" fmla="*/ 1120605 w 1325469"/>
                <a:gd name="connsiteY8" fmla="*/ 1258204 h 1423775"/>
                <a:gd name="connsiteX9" fmla="*/ 918428 w 1325469"/>
                <a:gd name="connsiteY9" fmla="*/ 1086547 h 1423775"/>
                <a:gd name="connsiteX10" fmla="*/ 711487 w 1325469"/>
                <a:gd name="connsiteY10" fmla="*/ 1086547 h 1423775"/>
                <a:gd name="connsiteX11" fmla="*/ 615870 w 1325469"/>
                <a:gd name="connsiteY11" fmla="*/ 1184428 h 1423775"/>
                <a:gd name="connsiteX12" fmla="*/ 615870 w 1325469"/>
                <a:gd name="connsiteY12" fmla="*/ 1423775 h 1423775"/>
                <a:gd name="connsiteX13" fmla="*/ 542141 w 1325469"/>
                <a:gd name="connsiteY13" fmla="*/ 1348254 h 1423775"/>
                <a:gd name="connsiteX14" fmla="*/ 542141 w 1325469"/>
                <a:gd name="connsiteY14" fmla="*/ 1154710 h 1423775"/>
                <a:gd name="connsiteX15" fmla="*/ 597285 w 1325469"/>
                <a:gd name="connsiteY15" fmla="*/ 1098198 h 1423775"/>
                <a:gd name="connsiteX16" fmla="*/ 557708 w 1325469"/>
                <a:gd name="connsiteY16" fmla="*/ 1058527 h 1423775"/>
                <a:gd name="connsiteX17" fmla="*/ 557708 w 1325469"/>
                <a:gd name="connsiteY17" fmla="*/ 850077 h 1423775"/>
                <a:gd name="connsiteX18" fmla="*/ 522990 w 1325469"/>
                <a:gd name="connsiteY18" fmla="*/ 814509 h 1423775"/>
                <a:gd name="connsiteX19" fmla="*/ 297274 w 1325469"/>
                <a:gd name="connsiteY19" fmla="*/ 814556 h 1423775"/>
                <a:gd name="connsiteX20" fmla="*/ 256141 w 1325469"/>
                <a:gd name="connsiteY20" fmla="*/ 773281 h 1423775"/>
                <a:gd name="connsiteX21" fmla="*/ 256141 w 1325469"/>
                <a:gd name="connsiteY21" fmla="*/ 546387 h 1423775"/>
                <a:gd name="connsiteX22" fmla="*/ 221375 w 1325469"/>
                <a:gd name="connsiteY22" fmla="*/ 510819 h 1423775"/>
                <a:gd name="connsiteX23" fmla="*/ 84626 w 1325469"/>
                <a:gd name="connsiteY23" fmla="*/ 510819 h 1423775"/>
                <a:gd name="connsiteX24" fmla="*/ 43775 w 1325469"/>
                <a:gd name="connsiteY24" fmla="*/ 538839 h 1423775"/>
                <a:gd name="connsiteX25" fmla="*/ 0 w 1325469"/>
                <a:gd name="connsiteY25" fmla="*/ 495064 h 1423775"/>
                <a:gd name="connsiteX26" fmla="*/ 43775 w 1325469"/>
                <a:gd name="connsiteY26" fmla="*/ 451289 h 1423775"/>
                <a:gd name="connsiteX27" fmla="*/ 86135 w 1325469"/>
                <a:gd name="connsiteY27" fmla="*/ 483979 h 1423775"/>
                <a:gd name="connsiteX28" fmla="*/ 232555 w 1325469"/>
                <a:gd name="connsiteY28" fmla="*/ 483979 h 1423775"/>
                <a:gd name="connsiteX29" fmla="*/ 282887 w 1325469"/>
                <a:gd name="connsiteY29" fmla="*/ 535537 h 1423775"/>
                <a:gd name="connsiteX30" fmla="*/ 282887 w 1325469"/>
                <a:gd name="connsiteY30" fmla="*/ 761819 h 1423775"/>
                <a:gd name="connsiteX31" fmla="*/ 308360 w 1325469"/>
                <a:gd name="connsiteY31" fmla="*/ 787716 h 1423775"/>
                <a:gd name="connsiteX32" fmla="*/ 534122 w 1325469"/>
                <a:gd name="connsiteY32" fmla="*/ 787716 h 1423775"/>
                <a:gd name="connsiteX33" fmla="*/ 557189 w 1325469"/>
                <a:gd name="connsiteY33" fmla="*/ 811349 h 1423775"/>
                <a:gd name="connsiteX34" fmla="*/ 557189 w 1325469"/>
                <a:gd name="connsiteY34" fmla="*/ 417797 h 1423775"/>
                <a:gd name="connsiteX35" fmla="*/ 361192 w 1325469"/>
                <a:gd name="connsiteY35" fmla="*/ 209111 h 1423775"/>
                <a:gd name="connsiteX36" fmla="*/ 570350 w 1325469"/>
                <a:gd name="connsiteY36" fmla="*/ 0 h 1423775"/>
                <a:gd name="connsiteX37" fmla="*/ 779461 w 1325469"/>
                <a:gd name="connsiteY37" fmla="*/ 209111 h 1423775"/>
                <a:gd name="connsiteX38" fmla="*/ 584029 w 1325469"/>
                <a:gd name="connsiteY38" fmla="*/ 417750 h 1423775"/>
                <a:gd name="connsiteX39" fmla="*/ 584029 w 1325469"/>
                <a:gd name="connsiteY39" fmla="*/ 601577 h 1423775"/>
                <a:gd name="connsiteX40" fmla="*/ 607568 w 1325469"/>
                <a:gd name="connsiteY40" fmla="*/ 577473 h 1423775"/>
                <a:gd name="connsiteX41" fmla="*/ 833283 w 1325469"/>
                <a:gd name="connsiteY41" fmla="*/ 577473 h 1423775"/>
                <a:gd name="connsiteX42" fmla="*/ 858756 w 1325469"/>
                <a:gd name="connsiteY42" fmla="*/ 551576 h 1423775"/>
                <a:gd name="connsiteX43" fmla="*/ 858756 w 1325469"/>
                <a:gd name="connsiteY43" fmla="*/ 347418 h 1423775"/>
                <a:gd name="connsiteX44" fmla="*/ 909135 w 1325469"/>
                <a:gd name="connsiteY44" fmla="*/ 295859 h 1423775"/>
                <a:gd name="connsiteX45" fmla="*/ 1043527 w 1325469"/>
                <a:gd name="connsiteY45" fmla="*/ 295859 h 1423775"/>
                <a:gd name="connsiteX46" fmla="*/ 1086877 w 1325469"/>
                <a:gd name="connsiteY46" fmla="*/ 258122 h 1423775"/>
                <a:gd name="connsiteX47" fmla="*/ 1130605 w 1325469"/>
                <a:gd name="connsiteY47" fmla="*/ 301897 h 1423775"/>
                <a:gd name="connsiteX48" fmla="*/ 1086877 w 1325469"/>
                <a:gd name="connsiteY48" fmla="*/ 345672 h 1423775"/>
                <a:gd name="connsiteX49" fmla="*/ 1048338 w 1325469"/>
                <a:gd name="connsiteY49" fmla="*/ 322700 h 1423775"/>
                <a:gd name="connsiteX50" fmla="*/ 920362 w 1325469"/>
                <a:gd name="connsiteY50" fmla="*/ 322700 h 1423775"/>
                <a:gd name="connsiteX51" fmla="*/ 885644 w 1325469"/>
                <a:gd name="connsiteY51" fmla="*/ 358267 h 1423775"/>
                <a:gd name="connsiteX52" fmla="*/ 885644 w 1325469"/>
                <a:gd name="connsiteY52" fmla="*/ 563038 h 1423775"/>
                <a:gd name="connsiteX53" fmla="*/ 844463 w 1325469"/>
                <a:gd name="connsiteY53" fmla="*/ 604313 h 1423775"/>
                <a:gd name="connsiteX54" fmla="*/ 618795 w 1325469"/>
                <a:gd name="connsiteY54" fmla="*/ 604266 h 1423775"/>
                <a:gd name="connsiteX55" fmla="*/ 584077 w 1325469"/>
                <a:gd name="connsiteY55" fmla="*/ 639833 h 1423775"/>
                <a:gd name="connsiteX56" fmla="*/ 584548 w 1325469"/>
                <a:gd name="connsiteY56" fmla="*/ 1047064 h 1423775"/>
                <a:gd name="connsiteX57" fmla="*/ 616012 w 1325469"/>
                <a:gd name="connsiteY57" fmla="*/ 1079000 h 1423775"/>
                <a:gd name="connsiteX58" fmla="*/ 680731 w 1325469"/>
                <a:gd name="connsiteY58" fmla="*/ 1012724 h 1423775"/>
                <a:gd name="connsiteX59" fmla="*/ 919796 w 1325469"/>
                <a:gd name="connsiteY59" fmla="*/ 1012724 h 1423775"/>
                <a:gd name="connsiteX60" fmla="*/ 1120605 w 1325469"/>
                <a:gd name="connsiteY60" fmla="*/ 848473 h 1423775"/>
                <a:gd name="connsiteX61" fmla="*/ 1120605 w 1325469"/>
                <a:gd name="connsiteY61" fmla="*/ 848473 h 142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325469" h="1423775">
                  <a:moveTo>
                    <a:pt x="570350" y="36747"/>
                  </a:moveTo>
                  <a:cubicBezTo>
                    <a:pt x="475299" y="36747"/>
                    <a:pt x="397985" y="114061"/>
                    <a:pt x="397985" y="209111"/>
                  </a:cubicBezTo>
                  <a:cubicBezTo>
                    <a:pt x="397985" y="304161"/>
                    <a:pt x="475299" y="381475"/>
                    <a:pt x="570350" y="381475"/>
                  </a:cubicBezTo>
                  <a:cubicBezTo>
                    <a:pt x="665400" y="381475"/>
                    <a:pt x="742714" y="304161"/>
                    <a:pt x="742714" y="209111"/>
                  </a:cubicBezTo>
                  <a:cubicBezTo>
                    <a:pt x="742761" y="114061"/>
                    <a:pt x="665400" y="36747"/>
                    <a:pt x="570350" y="36747"/>
                  </a:cubicBezTo>
                  <a:lnTo>
                    <a:pt x="570350" y="36747"/>
                  </a:lnTo>
                  <a:close/>
                  <a:moveTo>
                    <a:pt x="1120605" y="848473"/>
                  </a:moveTo>
                  <a:cubicBezTo>
                    <a:pt x="1233769" y="848473"/>
                    <a:pt x="1325470" y="940221"/>
                    <a:pt x="1325470" y="1053338"/>
                  </a:cubicBezTo>
                  <a:cubicBezTo>
                    <a:pt x="1325470" y="1166502"/>
                    <a:pt x="1233769" y="1258204"/>
                    <a:pt x="1120605" y="1258204"/>
                  </a:cubicBezTo>
                  <a:cubicBezTo>
                    <a:pt x="1018762" y="1258204"/>
                    <a:pt x="934277" y="1183862"/>
                    <a:pt x="918428" y="1086547"/>
                  </a:cubicBezTo>
                  <a:lnTo>
                    <a:pt x="711487" y="1086547"/>
                  </a:lnTo>
                  <a:lnTo>
                    <a:pt x="615870" y="1184428"/>
                  </a:lnTo>
                  <a:lnTo>
                    <a:pt x="615870" y="1423775"/>
                  </a:lnTo>
                  <a:lnTo>
                    <a:pt x="542141" y="1348254"/>
                  </a:lnTo>
                  <a:lnTo>
                    <a:pt x="542141" y="1154710"/>
                  </a:lnTo>
                  <a:lnTo>
                    <a:pt x="597285" y="1098198"/>
                  </a:lnTo>
                  <a:cubicBezTo>
                    <a:pt x="584124" y="1084849"/>
                    <a:pt x="571010" y="1071782"/>
                    <a:pt x="557708" y="1058527"/>
                  </a:cubicBezTo>
                  <a:cubicBezTo>
                    <a:pt x="557708" y="941117"/>
                    <a:pt x="557708" y="967486"/>
                    <a:pt x="557708" y="850077"/>
                  </a:cubicBezTo>
                  <a:lnTo>
                    <a:pt x="522990" y="814509"/>
                  </a:lnTo>
                  <a:cubicBezTo>
                    <a:pt x="447751" y="814509"/>
                    <a:pt x="372513" y="814556"/>
                    <a:pt x="297274" y="814556"/>
                  </a:cubicBezTo>
                  <a:cubicBezTo>
                    <a:pt x="283595" y="800641"/>
                    <a:pt x="269915" y="787055"/>
                    <a:pt x="256141" y="773281"/>
                  </a:cubicBezTo>
                  <a:cubicBezTo>
                    <a:pt x="256141" y="655872"/>
                    <a:pt x="256141" y="663796"/>
                    <a:pt x="256141" y="546387"/>
                  </a:cubicBezTo>
                  <a:lnTo>
                    <a:pt x="221375" y="510819"/>
                  </a:lnTo>
                  <a:lnTo>
                    <a:pt x="84626" y="510819"/>
                  </a:lnTo>
                  <a:cubicBezTo>
                    <a:pt x="78305" y="527235"/>
                    <a:pt x="62408" y="538839"/>
                    <a:pt x="43775" y="538839"/>
                  </a:cubicBezTo>
                  <a:cubicBezTo>
                    <a:pt x="19623" y="538839"/>
                    <a:pt x="0" y="519263"/>
                    <a:pt x="0" y="495064"/>
                  </a:cubicBezTo>
                  <a:cubicBezTo>
                    <a:pt x="0" y="470912"/>
                    <a:pt x="19576" y="451289"/>
                    <a:pt x="43775" y="451289"/>
                  </a:cubicBezTo>
                  <a:cubicBezTo>
                    <a:pt x="64106" y="451289"/>
                    <a:pt x="81229" y="465158"/>
                    <a:pt x="86135" y="483979"/>
                  </a:cubicBezTo>
                  <a:lnTo>
                    <a:pt x="232555" y="483979"/>
                  </a:lnTo>
                  <a:lnTo>
                    <a:pt x="282887" y="535537"/>
                  </a:lnTo>
                  <a:lnTo>
                    <a:pt x="282887" y="761819"/>
                  </a:lnTo>
                  <a:lnTo>
                    <a:pt x="308360" y="787716"/>
                  </a:lnTo>
                  <a:lnTo>
                    <a:pt x="534122" y="787716"/>
                  </a:lnTo>
                  <a:lnTo>
                    <a:pt x="557189" y="811349"/>
                  </a:lnTo>
                  <a:lnTo>
                    <a:pt x="557189" y="417797"/>
                  </a:lnTo>
                  <a:cubicBezTo>
                    <a:pt x="447987" y="411005"/>
                    <a:pt x="361192" y="320011"/>
                    <a:pt x="361192" y="209111"/>
                  </a:cubicBezTo>
                  <a:cubicBezTo>
                    <a:pt x="361239" y="93824"/>
                    <a:pt x="455063" y="0"/>
                    <a:pt x="570350" y="0"/>
                  </a:cubicBezTo>
                  <a:cubicBezTo>
                    <a:pt x="685637" y="0"/>
                    <a:pt x="779461" y="93824"/>
                    <a:pt x="779461" y="209111"/>
                  </a:cubicBezTo>
                  <a:cubicBezTo>
                    <a:pt x="779461" y="319822"/>
                    <a:pt x="692996" y="410675"/>
                    <a:pt x="584029" y="417750"/>
                  </a:cubicBezTo>
                  <a:lnTo>
                    <a:pt x="584029" y="601577"/>
                  </a:lnTo>
                  <a:lnTo>
                    <a:pt x="607568" y="577473"/>
                  </a:lnTo>
                  <a:lnTo>
                    <a:pt x="833283" y="577473"/>
                  </a:lnTo>
                  <a:lnTo>
                    <a:pt x="858756" y="551576"/>
                  </a:lnTo>
                  <a:lnTo>
                    <a:pt x="858756" y="347418"/>
                  </a:lnTo>
                  <a:lnTo>
                    <a:pt x="909135" y="295859"/>
                  </a:lnTo>
                  <a:lnTo>
                    <a:pt x="1043527" y="295859"/>
                  </a:lnTo>
                  <a:cubicBezTo>
                    <a:pt x="1046451" y="274538"/>
                    <a:pt x="1064754" y="258122"/>
                    <a:pt x="1086877" y="258122"/>
                  </a:cubicBezTo>
                  <a:cubicBezTo>
                    <a:pt x="1111029" y="258122"/>
                    <a:pt x="1130605" y="277698"/>
                    <a:pt x="1130605" y="301897"/>
                  </a:cubicBezTo>
                  <a:cubicBezTo>
                    <a:pt x="1130605" y="326049"/>
                    <a:pt x="1111029" y="345672"/>
                    <a:pt x="1086877" y="345672"/>
                  </a:cubicBezTo>
                  <a:cubicBezTo>
                    <a:pt x="1070225" y="345672"/>
                    <a:pt x="1055744" y="336380"/>
                    <a:pt x="1048338" y="322700"/>
                  </a:cubicBezTo>
                  <a:lnTo>
                    <a:pt x="920362" y="322700"/>
                  </a:lnTo>
                  <a:lnTo>
                    <a:pt x="885644" y="358267"/>
                  </a:lnTo>
                  <a:cubicBezTo>
                    <a:pt x="885644" y="475677"/>
                    <a:pt x="885644" y="445629"/>
                    <a:pt x="885644" y="563038"/>
                  </a:cubicBezTo>
                  <a:cubicBezTo>
                    <a:pt x="871870" y="576812"/>
                    <a:pt x="858190" y="590398"/>
                    <a:pt x="844463" y="604313"/>
                  </a:cubicBezTo>
                  <a:cubicBezTo>
                    <a:pt x="769272" y="604313"/>
                    <a:pt x="694033" y="604266"/>
                    <a:pt x="618795" y="604266"/>
                  </a:cubicBezTo>
                  <a:lnTo>
                    <a:pt x="584077" y="639833"/>
                  </a:lnTo>
                  <a:cubicBezTo>
                    <a:pt x="584077" y="777338"/>
                    <a:pt x="584548" y="909748"/>
                    <a:pt x="584548" y="1047064"/>
                  </a:cubicBezTo>
                  <a:lnTo>
                    <a:pt x="616012" y="1079000"/>
                  </a:lnTo>
                  <a:lnTo>
                    <a:pt x="680731" y="1012724"/>
                  </a:lnTo>
                  <a:lnTo>
                    <a:pt x="919796" y="1012724"/>
                  </a:lnTo>
                  <a:cubicBezTo>
                    <a:pt x="938570" y="919041"/>
                    <a:pt x="1021356" y="848473"/>
                    <a:pt x="1120605" y="848473"/>
                  </a:cubicBezTo>
                  <a:lnTo>
                    <a:pt x="1120605" y="848473"/>
                  </a:lnTo>
                  <a:close/>
                </a:path>
              </a:pathLst>
            </a:custGeom>
            <a:gradFill flip="none" rotWithShape="1">
              <a:gsLst>
                <a:gs pos="15000">
                  <a:schemeClr val="accent2">
                    <a:lumMod val="60000"/>
                    <a:lumOff val="40000"/>
                  </a:schemeClr>
                </a:gs>
                <a:gs pos="75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>
              <a:noFill/>
              <a:prstDash val="solid"/>
              <a:miter/>
            </a:ln>
            <a:effectLst>
              <a:outerShdw blurRad="571500" dist="381000" dir="5400000" sx="85000" sy="85000" algn="t" rotWithShape="0">
                <a:schemeClr val="accent2">
                  <a:alpha val="30000"/>
                </a:schemeClr>
              </a:outerShdw>
            </a:effectLst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6149EFE-B830-4603-8B67-009AF9087A39}"/>
                </a:ext>
              </a:extLst>
            </p:cNvPr>
            <p:cNvSpPr/>
            <p:nvPr/>
          </p:nvSpPr>
          <p:spPr>
            <a:xfrm>
              <a:off x="4962659" y="1653608"/>
              <a:ext cx="1066498" cy="1034469"/>
            </a:xfrm>
            <a:custGeom>
              <a:avLst/>
              <a:gdLst>
                <a:gd name="connsiteX0" fmla="*/ 941495 w 1066498"/>
                <a:gd name="connsiteY0" fmla="*/ 587567 h 1034469"/>
                <a:gd name="connsiteX1" fmla="*/ 992770 w 1066498"/>
                <a:gd name="connsiteY1" fmla="*/ 537094 h 1034469"/>
                <a:gd name="connsiteX2" fmla="*/ 992770 w 1066498"/>
                <a:gd name="connsiteY2" fmla="*/ 354352 h 1034469"/>
                <a:gd name="connsiteX3" fmla="*/ 897153 w 1066498"/>
                <a:gd name="connsiteY3" fmla="*/ 256471 h 1034469"/>
                <a:gd name="connsiteX4" fmla="*/ 403174 w 1066498"/>
                <a:gd name="connsiteY4" fmla="*/ 256471 h 1034469"/>
                <a:gd name="connsiteX5" fmla="*/ 204865 w 1066498"/>
                <a:gd name="connsiteY5" fmla="*/ 409731 h 1034469"/>
                <a:gd name="connsiteX6" fmla="*/ 0 w 1066498"/>
                <a:gd name="connsiteY6" fmla="*/ 204866 h 1034469"/>
                <a:gd name="connsiteX7" fmla="*/ 204865 w 1066498"/>
                <a:gd name="connsiteY7" fmla="*/ 0 h 1034469"/>
                <a:gd name="connsiteX8" fmla="*/ 408552 w 1066498"/>
                <a:gd name="connsiteY8" fmla="*/ 182742 h 1034469"/>
                <a:gd name="connsiteX9" fmla="*/ 927957 w 1066498"/>
                <a:gd name="connsiteY9" fmla="*/ 182742 h 1034469"/>
                <a:gd name="connsiteX10" fmla="*/ 1066499 w 1066498"/>
                <a:gd name="connsiteY10" fmla="*/ 324634 h 1034469"/>
                <a:gd name="connsiteX11" fmla="*/ 1066499 w 1066498"/>
                <a:gd name="connsiteY11" fmla="*/ 958948 h 1034469"/>
                <a:gd name="connsiteX12" fmla="*/ 992770 w 1066498"/>
                <a:gd name="connsiteY12" fmla="*/ 1034470 h 1034469"/>
                <a:gd name="connsiteX13" fmla="*/ 992770 w 1066498"/>
                <a:gd name="connsiteY13" fmla="*/ 574642 h 1034469"/>
                <a:gd name="connsiteX14" fmla="*/ 952910 w 1066498"/>
                <a:gd name="connsiteY14" fmla="*/ 614361 h 1034469"/>
                <a:gd name="connsiteX15" fmla="*/ 571152 w 1066498"/>
                <a:gd name="connsiteY15" fmla="*/ 614361 h 1034469"/>
                <a:gd name="connsiteX16" fmla="*/ 535585 w 1066498"/>
                <a:gd name="connsiteY16" fmla="*/ 649079 h 1034469"/>
                <a:gd name="connsiteX17" fmla="*/ 535585 w 1066498"/>
                <a:gd name="connsiteY17" fmla="*/ 837246 h 1034469"/>
                <a:gd name="connsiteX18" fmla="*/ 535632 w 1066498"/>
                <a:gd name="connsiteY18" fmla="*/ 837199 h 1034469"/>
                <a:gd name="connsiteX19" fmla="*/ 535632 w 1066498"/>
                <a:gd name="connsiteY19" fmla="*/ 874747 h 1034469"/>
                <a:gd name="connsiteX20" fmla="*/ 494357 w 1066498"/>
                <a:gd name="connsiteY20" fmla="*/ 915881 h 1034469"/>
                <a:gd name="connsiteX21" fmla="*/ 113777 w 1066498"/>
                <a:gd name="connsiteY21" fmla="*/ 915881 h 1034469"/>
                <a:gd name="connsiteX22" fmla="*/ 73163 w 1066498"/>
                <a:gd name="connsiteY22" fmla="*/ 943334 h 1034469"/>
                <a:gd name="connsiteX23" fmla="*/ 29388 w 1066498"/>
                <a:gd name="connsiteY23" fmla="*/ 899559 h 1034469"/>
                <a:gd name="connsiteX24" fmla="*/ 73163 w 1066498"/>
                <a:gd name="connsiteY24" fmla="*/ 855784 h 1034469"/>
                <a:gd name="connsiteX25" fmla="*/ 115664 w 1066498"/>
                <a:gd name="connsiteY25" fmla="*/ 889040 h 1034469"/>
                <a:gd name="connsiteX26" fmla="*/ 482941 w 1066498"/>
                <a:gd name="connsiteY26" fmla="*/ 889040 h 1034469"/>
                <a:gd name="connsiteX27" fmla="*/ 508838 w 1066498"/>
                <a:gd name="connsiteY27" fmla="*/ 863568 h 1034469"/>
                <a:gd name="connsiteX28" fmla="*/ 508838 w 1066498"/>
                <a:gd name="connsiteY28" fmla="*/ 637805 h 1034469"/>
                <a:gd name="connsiteX29" fmla="*/ 560397 w 1066498"/>
                <a:gd name="connsiteY29" fmla="*/ 587473 h 1034469"/>
                <a:gd name="connsiteX30" fmla="*/ 941495 w 1066498"/>
                <a:gd name="connsiteY30" fmla="*/ 587473 h 1034469"/>
                <a:gd name="connsiteX31" fmla="*/ 941495 w 1066498"/>
                <a:gd name="connsiteY31" fmla="*/ 587567 h 1034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66498" h="1034469">
                  <a:moveTo>
                    <a:pt x="941495" y="587567"/>
                  </a:moveTo>
                  <a:lnTo>
                    <a:pt x="992770" y="537094"/>
                  </a:lnTo>
                  <a:lnTo>
                    <a:pt x="992770" y="354352"/>
                  </a:lnTo>
                  <a:lnTo>
                    <a:pt x="897153" y="256471"/>
                  </a:lnTo>
                  <a:lnTo>
                    <a:pt x="403174" y="256471"/>
                  </a:lnTo>
                  <a:cubicBezTo>
                    <a:pt x="380296" y="344635"/>
                    <a:pt x="300199" y="409731"/>
                    <a:pt x="204865" y="409731"/>
                  </a:cubicBezTo>
                  <a:cubicBezTo>
                    <a:pt x="91748" y="409731"/>
                    <a:pt x="0" y="318030"/>
                    <a:pt x="0" y="204866"/>
                  </a:cubicBezTo>
                  <a:cubicBezTo>
                    <a:pt x="0" y="91701"/>
                    <a:pt x="91701" y="0"/>
                    <a:pt x="204865" y="0"/>
                  </a:cubicBezTo>
                  <a:cubicBezTo>
                    <a:pt x="310530" y="0"/>
                    <a:pt x="397514" y="80003"/>
                    <a:pt x="408552" y="182742"/>
                  </a:cubicBezTo>
                  <a:lnTo>
                    <a:pt x="927957" y="182742"/>
                  </a:lnTo>
                  <a:lnTo>
                    <a:pt x="1066499" y="324634"/>
                  </a:lnTo>
                  <a:lnTo>
                    <a:pt x="1066499" y="958948"/>
                  </a:lnTo>
                  <a:lnTo>
                    <a:pt x="992770" y="1034470"/>
                  </a:lnTo>
                  <a:lnTo>
                    <a:pt x="992770" y="574642"/>
                  </a:lnTo>
                  <a:cubicBezTo>
                    <a:pt x="979326" y="587850"/>
                    <a:pt x="966212" y="601058"/>
                    <a:pt x="952910" y="614361"/>
                  </a:cubicBezTo>
                  <a:cubicBezTo>
                    <a:pt x="835500" y="614361"/>
                    <a:pt x="688562" y="614361"/>
                    <a:pt x="571152" y="614361"/>
                  </a:cubicBezTo>
                  <a:lnTo>
                    <a:pt x="535585" y="649079"/>
                  </a:lnTo>
                  <a:lnTo>
                    <a:pt x="535585" y="837246"/>
                  </a:lnTo>
                  <a:lnTo>
                    <a:pt x="535632" y="837199"/>
                  </a:lnTo>
                  <a:lnTo>
                    <a:pt x="535632" y="874747"/>
                  </a:lnTo>
                  <a:cubicBezTo>
                    <a:pt x="521716" y="888427"/>
                    <a:pt x="508131" y="902107"/>
                    <a:pt x="494357" y="915881"/>
                  </a:cubicBezTo>
                  <a:lnTo>
                    <a:pt x="113777" y="915881"/>
                  </a:lnTo>
                  <a:cubicBezTo>
                    <a:pt x="107315" y="931966"/>
                    <a:pt x="91560" y="943334"/>
                    <a:pt x="73163" y="943334"/>
                  </a:cubicBezTo>
                  <a:cubicBezTo>
                    <a:pt x="49011" y="943334"/>
                    <a:pt x="29388" y="923758"/>
                    <a:pt x="29388" y="899559"/>
                  </a:cubicBezTo>
                  <a:cubicBezTo>
                    <a:pt x="29388" y="875407"/>
                    <a:pt x="48964" y="855784"/>
                    <a:pt x="73163" y="855784"/>
                  </a:cubicBezTo>
                  <a:cubicBezTo>
                    <a:pt x="93683" y="855784"/>
                    <a:pt x="110947" y="869936"/>
                    <a:pt x="115664" y="889040"/>
                  </a:cubicBezTo>
                  <a:lnTo>
                    <a:pt x="482941" y="889040"/>
                  </a:lnTo>
                  <a:lnTo>
                    <a:pt x="508838" y="863568"/>
                  </a:lnTo>
                  <a:lnTo>
                    <a:pt x="508838" y="637805"/>
                  </a:lnTo>
                  <a:lnTo>
                    <a:pt x="560397" y="587473"/>
                  </a:lnTo>
                  <a:lnTo>
                    <a:pt x="941495" y="587473"/>
                  </a:lnTo>
                  <a:lnTo>
                    <a:pt x="941495" y="587567"/>
                  </a:lnTo>
                  <a:close/>
                </a:path>
              </a:pathLst>
            </a:custGeom>
            <a:gradFill flip="none" rotWithShape="1">
              <a:gsLst>
                <a:gs pos="15000">
                  <a:schemeClr val="accent2">
                    <a:lumMod val="60000"/>
                    <a:lumOff val="40000"/>
                  </a:schemeClr>
                </a:gs>
                <a:gs pos="75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>
              <a:noFill/>
              <a:prstDash val="solid"/>
              <a:miter/>
            </a:ln>
            <a:effectLst>
              <a:outerShdw blurRad="571500" dist="381000" dir="5400000" sx="85000" sy="85000" algn="t" rotWithShape="0">
                <a:schemeClr val="accent2">
                  <a:alpha val="30000"/>
                </a:schemeClr>
              </a:outerShdw>
            </a:effectLst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26056CE-D62E-404F-BCFB-61B516F46935}"/>
                </a:ext>
              </a:extLst>
            </p:cNvPr>
            <p:cNvSpPr/>
            <p:nvPr/>
          </p:nvSpPr>
          <p:spPr>
            <a:xfrm>
              <a:off x="5955193" y="2250987"/>
              <a:ext cx="2050353" cy="643654"/>
            </a:xfrm>
            <a:custGeom>
              <a:avLst/>
              <a:gdLst>
                <a:gd name="connsiteX0" fmla="*/ 1642132 w 2050353"/>
                <a:gd name="connsiteY0" fmla="*/ 295388 h 643654"/>
                <a:gd name="connsiteX1" fmla="*/ 835642 w 2050353"/>
                <a:gd name="connsiteY1" fmla="*/ 295388 h 643654"/>
                <a:gd name="connsiteX2" fmla="*/ 873143 w 2050353"/>
                <a:gd name="connsiteY2" fmla="*/ 257792 h 643654"/>
                <a:gd name="connsiteX3" fmla="*/ 873143 w 2050353"/>
                <a:gd name="connsiteY3" fmla="*/ 178402 h 643654"/>
                <a:gd name="connsiteX4" fmla="*/ 907908 w 2050353"/>
                <a:gd name="connsiteY4" fmla="*/ 142835 h 643654"/>
                <a:gd name="connsiteX5" fmla="*/ 1061546 w 2050353"/>
                <a:gd name="connsiteY5" fmla="*/ 142835 h 643654"/>
                <a:gd name="connsiteX6" fmla="*/ 1102019 w 2050353"/>
                <a:gd name="connsiteY6" fmla="*/ 169864 h 643654"/>
                <a:gd name="connsiteX7" fmla="*/ 1145747 w 2050353"/>
                <a:gd name="connsiteY7" fmla="*/ 126089 h 643654"/>
                <a:gd name="connsiteX8" fmla="*/ 1102019 w 2050353"/>
                <a:gd name="connsiteY8" fmla="*/ 82314 h 643654"/>
                <a:gd name="connsiteX9" fmla="*/ 1059423 w 2050353"/>
                <a:gd name="connsiteY9" fmla="*/ 115995 h 643654"/>
                <a:gd name="connsiteX10" fmla="*/ 896682 w 2050353"/>
                <a:gd name="connsiteY10" fmla="*/ 115995 h 643654"/>
                <a:gd name="connsiteX11" fmla="*/ 873426 w 2050353"/>
                <a:gd name="connsiteY11" fmla="*/ 139816 h 643654"/>
                <a:gd name="connsiteX12" fmla="*/ 873426 w 2050353"/>
                <a:gd name="connsiteY12" fmla="*/ 77833 h 643654"/>
                <a:gd name="connsiteX13" fmla="*/ 823047 w 2050353"/>
                <a:gd name="connsiteY13" fmla="*/ 26275 h 643654"/>
                <a:gd name="connsiteX14" fmla="*/ 652334 w 2050353"/>
                <a:gd name="connsiteY14" fmla="*/ 26275 h 643654"/>
                <a:gd name="connsiteX15" fmla="*/ 612191 w 2050353"/>
                <a:gd name="connsiteY15" fmla="*/ 0 h 643654"/>
                <a:gd name="connsiteX16" fmla="*/ 568416 w 2050353"/>
                <a:gd name="connsiteY16" fmla="*/ 43775 h 643654"/>
                <a:gd name="connsiteX17" fmla="*/ 612191 w 2050353"/>
                <a:gd name="connsiteY17" fmla="*/ 87550 h 643654"/>
                <a:gd name="connsiteX18" fmla="*/ 654928 w 2050353"/>
                <a:gd name="connsiteY18" fmla="*/ 53115 h 643654"/>
                <a:gd name="connsiteX19" fmla="*/ 811820 w 2050353"/>
                <a:gd name="connsiteY19" fmla="*/ 53115 h 643654"/>
                <a:gd name="connsiteX20" fmla="*/ 846538 w 2050353"/>
                <a:gd name="connsiteY20" fmla="*/ 88682 h 643654"/>
                <a:gd name="connsiteX21" fmla="*/ 846255 w 2050353"/>
                <a:gd name="connsiteY21" fmla="*/ 246376 h 643654"/>
                <a:gd name="connsiteX22" fmla="*/ 797999 w 2050353"/>
                <a:gd name="connsiteY22" fmla="*/ 295388 h 643654"/>
                <a:gd name="connsiteX23" fmla="*/ 138542 w 2050353"/>
                <a:gd name="connsiteY23" fmla="*/ 295388 h 643654"/>
                <a:gd name="connsiteX24" fmla="*/ 0 w 2050353"/>
                <a:gd name="connsiteY24" fmla="*/ 437279 h 643654"/>
                <a:gd name="connsiteX25" fmla="*/ 0 w 2050353"/>
                <a:gd name="connsiteY25" fmla="*/ 568133 h 643654"/>
                <a:gd name="connsiteX26" fmla="*/ 73729 w 2050353"/>
                <a:gd name="connsiteY26" fmla="*/ 643654 h 643654"/>
                <a:gd name="connsiteX27" fmla="*/ 73729 w 2050353"/>
                <a:gd name="connsiteY27" fmla="*/ 466997 h 643654"/>
                <a:gd name="connsiteX28" fmla="*/ 169345 w 2050353"/>
                <a:gd name="connsiteY28" fmla="*/ 369116 h 643654"/>
                <a:gd name="connsiteX29" fmla="*/ 1646755 w 2050353"/>
                <a:gd name="connsiteY29" fmla="*/ 369116 h 643654"/>
                <a:gd name="connsiteX30" fmla="*/ 1845488 w 2050353"/>
                <a:gd name="connsiteY30" fmla="*/ 524169 h 643654"/>
                <a:gd name="connsiteX31" fmla="*/ 2050354 w 2050353"/>
                <a:gd name="connsiteY31" fmla="*/ 319303 h 643654"/>
                <a:gd name="connsiteX32" fmla="*/ 1845488 w 2050353"/>
                <a:gd name="connsiteY32" fmla="*/ 114438 h 643654"/>
                <a:gd name="connsiteX33" fmla="*/ 1642132 w 2050353"/>
                <a:gd name="connsiteY33" fmla="*/ 295388 h 643654"/>
                <a:gd name="connsiteX34" fmla="*/ 1642132 w 2050353"/>
                <a:gd name="connsiteY34" fmla="*/ 295388 h 643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50353" h="643654">
                  <a:moveTo>
                    <a:pt x="1642132" y="295388"/>
                  </a:moveTo>
                  <a:lnTo>
                    <a:pt x="835642" y="295388"/>
                  </a:lnTo>
                  <a:cubicBezTo>
                    <a:pt x="848095" y="282746"/>
                    <a:pt x="860596" y="270340"/>
                    <a:pt x="873143" y="257792"/>
                  </a:cubicBezTo>
                  <a:cubicBezTo>
                    <a:pt x="873143" y="140382"/>
                    <a:pt x="873143" y="295812"/>
                    <a:pt x="873143" y="178402"/>
                  </a:cubicBezTo>
                  <a:lnTo>
                    <a:pt x="907908" y="142835"/>
                  </a:lnTo>
                  <a:lnTo>
                    <a:pt x="1061546" y="142835"/>
                  </a:lnTo>
                  <a:cubicBezTo>
                    <a:pt x="1068150" y="158685"/>
                    <a:pt x="1083764" y="169864"/>
                    <a:pt x="1102019" y="169864"/>
                  </a:cubicBezTo>
                  <a:cubicBezTo>
                    <a:pt x="1126171" y="169864"/>
                    <a:pt x="1145747" y="150288"/>
                    <a:pt x="1145747" y="126089"/>
                  </a:cubicBezTo>
                  <a:cubicBezTo>
                    <a:pt x="1145747" y="101938"/>
                    <a:pt x="1126171" y="82314"/>
                    <a:pt x="1102019" y="82314"/>
                  </a:cubicBezTo>
                  <a:cubicBezTo>
                    <a:pt x="1081311" y="82314"/>
                    <a:pt x="1063999" y="96701"/>
                    <a:pt x="1059423" y="115995"/>
                  </a:cubicBezTo>
                  <a:lnTo>
                    <a:pt x="896682" y="115995"/>
                  </a:lnTo>
                  <a:lnTo>
                    <a:pt x="873426" y="139816"/>
                  </a:lnTo>
                  <a:lnTo>
                    <a:pt x="873426" y="77833"/>
                  </a:lnTo>
                  <a:lnTo>
                    <a:pt x="823047" y="26275"/>
                  </a:lnTo>
                  <a:lnTo>
                    <a:pt x="652334" y="26275"/>
                  </a:lnTo>
                  <a:cubicBezTo>
                    <a:pt x="645588" y="10802"/>
                    <a:pt x="630163" y="0"/>
                    <a:pt x="612191" y="0"/>
                  </a:cubicBezTo>
                  <a:cubicBezTo>
                    <a:pt x="588039" y="0"/>
                    <a:pt x="568416" y="19576"/>
                    <a:pt x="568416" y="43775"/>
                  </a:cubicBezTo>
                  <a:cubicBezTo>
                    <a:pt x="568416" y="67927"/>
                    <a:pt x="587992" y="87550"/>
                    <a:pt x="612191" y="87550"/>
                  </a:cubicBezTo>
                  <a:cubicBezTo>
                    <a:pt x="633182" y="87550"/>
                    <a:pt x="650683" y="72786"/>
                    <a:pt x="654928" y="53115"/>
                  </a:cubicBezTo>
                  <a:lnTo>
                    <a:pt x="811820" y="53115"/>
                  </a:lnTo>
                  <a:lnTo>
                    <a:pt x="846538" y="88682"/>
                  </a:lnTo>
                  <a:cubicBezTo>
                    <a:pt x="846538" y="141373"/>
                    <a:pt x="846255" y="193733"/>
                    <a:pt x="846255" y="246376"/>
                  </a:cubicBezTo>
                  <a:lnTo>
                    <a:pt x="797999" y="295388"/>
                  </a:lnTo>
                  <a:lnTo>
                    <a:pt x="138542" y="295388"/>
                  </a:lnTo>
                  <a:lnTo>
                    <a:pt x="0" y="437279"/>
                  </a:lnTo>
                  <a:lnTo>
                    <a:pt x="0" y="568133"/>
                  </a:lnTo>
                  <a:lnTo>
                    <a:pt x="73729" y="643654"/>
                  </a:lnTo>
                  <a:lnTo>
                    <a:pt x="73729" y="466997"/>
                  </a:lnTo>
                  <a:lnTo>
                    <a:pt x="169345" y="369116"/>
                  </a:lnTo>
                  <a:lnTo>
                    <a:pt x="1646755" y="369116"/>
                  </a:lnTo>
                  <a:cubicBezTo>
                    <a:pt x="1669019" y="458176"/>
                    <a:pt x="1749541" y="524169"/>
                    <a:pt x="1845488" y="524169"/>
                  </a:cubicBezTo>
                  <a:cubicBezTo>
                    <a:pt x="1958605" y="524169"/>
                    <a:pt x="2050354" y="432468"/>
                    <a:pt x="2050354" y="319303"/>
                  </a:cubicBezTo>
                  <a:cubicBezTo>
                    <a:pt x="2050354" y="206139"/>
                    <a:pt x="1958652" y="114438"/>
                    <a:pt x="1845488" y="114438"/>
                  </a:cubicBezTo>
                  <a:cubicBezTo>
                    <a:pt x="1740531" y="114485"/>
                    <a:pt x="1653972" y="193544"/>
                    <a:pt x="1642132" y="295388"/>
                  </a:cubicBezTo>
                  <a:lnTo>
                    <a:pt x="1642132" y="295388"/>
                  </a:lnTo>
                  <a:close/>
                </a:path>
              </a:pathLst>
            </a:custGeom>
            <a:gradFill flip="none" rotWithShape="1">
              <a:gsLst>
                <a:gs pos="15000">
                  <a:schemeClr val="accent1">
                    <a:lumMod val="60000"/>
                    <a:lumOff val="40000"/>
                  </a:schemeClr>
                </a:gs>
                <a:gs pos="75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>
              <a:noFill/>
              <a:prstDash val="solid"/>
              <a:miter/>
            </a:ln>
            <a:effectLst>
              <a:outerShdw blurRad="571500" dist="381000" dir="5400000" sx="85000" sy="85000" algn="t" rotWithShape="0">
                <a:schemeClr val="accent1">
                  <a:alpha val="30000"/>
                </a:schemeClr>
              </a:outerShdw>
            </a:effectLst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8551C85-ABF9-4DCF-8F0C-3607C126B6C0}"/>
                </a:ext>
              </a:extLst>
            </p:cNvPr>
            <p:cNvSpPr/>
            <p:nvPr/>
          </p:nvSpPr>
          <p:spPr>
            <a:xfrm>
              <a:off x="3915406" y="2577178"/>
              <a:ext cx="2113799" cy="1066734"/>
            </a:xfrm>
            <a:custGeom>
              <a:avLst/>
              <a:gdLst>
                <a:gd name="connsiteX0" fmla="*/ 204818 w 2113799"/>
                <a:gd name="connsiteY0" fmla="*/ 0 h 1066734"/>
                <a:gd name="connsiteX1" fmla="*/ 407608 w 2113799"/>
                <a:gd name="connsiteY1" fmla="*/ 175761 h 1066734"/>
                <a:gd name="connsiteX2" fmla="*/ 1975209 w 2113799"/>
                <a:gd name="connsiteY2" fmla="*/ 175761 h 1066734"/>
                <a:gd name="connsiteX3" fmla="*/ 2113752 w 2113799"/>
                <a:gd name="connsiteY3" fmla="*/ 317652 h 1066734"/>
                <a:gd name="connsiteX4" fmla="*/ 2113752 w 2113799"/>
                <a:gd name="connsiteY4" fmla="*/ 961260 h 1066734"/>
                <a:gd name="connsiteX5" fmla="*/ 2040023 w 2113799"/>
                <a:gd name="connsiteY5" fmla="*/ 1036781 h 1066734"/>
                <a:gd name="connsiteX6" fmla="*/ 2040023 w 2113799"/>
                <a:gd name="connsiteY6" fmla="*/ 347418 h 1066734"/>
                <a:gd name="connsiteX7" fmla="*/ 1944406 w 2113799"/>
                <a:gd name="connsiteY7" fmla="*/ 249537 h 1066734"/>
                <a:gd name="connsiteX8" fmla="*/ 404825 w 2113799"/>
                <a:gd name="connsiteY8" fmla="*/ 249537 h 1066734"/>
                <a:gd name="connsiteX9" fmla="*/ 204866 w 2113799"/>
                <a:gd name="connsiteY9" fmla="*/ 409778 h 1066734"/>
                <a:gd name="connsiteX10" fmla="*/ 0 w 2113799"/>
                <a:gd name="connsiteY10" fmla="*/ 204913 h 1066734"/>
                <a:gd name="connsiteX11" fmla="*/ 204818 w 2113799"/>
                <a:gd name="connsiteY11" fmla="*/ 0 h 1066734"/>
                <a:gd name="connsiteX12" fmla="*/ 204818 w 2113799"/>
                <a:gd name="connsiteY12" fmla="*/ 0 h 1066734"/>
                <a:gd name="connsiteX13" fmla="*/ 2113799 w 2113799"/>
                <a:gd name="connsiteY13" fmla="*/ 1066546 h 1066734"/>
                <a:gd name="connsiteX14" fmla="*/ 2113799 w 2113799"/>
                <a:gd name="connsiteY14" fmla="*/ 1066735 h 1066734"/>
                <a:gd name="connsiteX15" fmla="*/ 2113658 w 2113799"/>
                <a:gd name="connsiteY15" fmla="*/ 1066735 h 1066734"/>
                <a:gd name="connsiteX16" fmla="*/ 2113799 w 2113799"/>
                <a:gd name="connsiteY16" fmla="*/ 1066546 h 1066734"/>
                <a:gd name="connsiteX17" fmla="*/ 2113799 w 2113799"/>
                <a:gd name="connsiteY17" fmla="*/ 1066546 h 1066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13799" h="1066734">
                  <a:moveTo>
                    <a:pt x="204818" y="0"/>
                  </a:moveTo>
                  <a:cubicBezTo>
                    <a:pt x="308077" y="0"/>
                    <a:pt x="393504" y="76418"/>
                    <a:pt x="407608" y="175761"/>
                  </a:cubicBezTo>
                  <a:lnTo>
                    <a:pt x="1975209" y="175761"/>
                  </a:lnTo>
                  <a:lnTo>
                    <a:pt x="2113752" y="317652"/>
                  </a:lnTo>
                  <a:lnTo>
                    <a:pt x="2113752" y="961260"/>
                  </a:lnTo>
                  <a:lnTo>
                    <a:pt x="2040023" y="1036781"/>
                  </a:lnTo>
                  <a:lnTo>
                    <a:pt x="2040023" y="347418"/>
                  </a:lnTo>
                  <a:lnTo>
                    <a:pt x="1944406" y="249537"/>
                  </a:lnTo>
                  <a:lnTo>
                    <a:pt x="404825" y="249537"/>
                  </a:lnTo>
                  <a:cubicBezTo>
                    <a:pt x="384447" y="341191"/>
                    <a:pt x="302652" y="409778"/>
                    <a:pt x="204866" y="409778"/>
                  </a:cubicBezTo>
                  <a:cubicBezTo>
                    <a:pt x="91701" y="409778"/>
                    <a:pt x="0" y="318077"/>
                    <a:pt x="0" y="204913"/>
                  </a:cubicBezTo>
                  <a:cubicBezTo>
                    <a:pt x="-47" y="91701"/>
                    <a:pt x="91701" y="0"/>
                    <a:pt x="204818" y="0"/>
                  </a:cubicBezTo>
                  <a:lnTo>
                    <a:pt x="204818" y="0"/>
                  </a:lnTo>
                  <a:close/>
                  <a:moveTo>
                    <a:pt x="2113799" y="1066546"/>
                  </a:moveTo>
                  <a:lnTo>
                    <a:pt x="2113799" y="1066735"/>
                  </a:lnTo>
                  <a:lnTo>
                    <a:pt x="2113658" y="1066735"/>
                  </a:lnTo>
                  <a:lnTo>
                    <a:pt x="2113799" y="1066546"/>
                  </a:lnTo>
                  <a:lnTo>
                    <a:pt x="2113799" y="1066546"/>
                  </a:lnTo>
                  <a:close/>
                </a:path>
              </a:pathLst>
            </a:custGeom>
            <a:gradFill flip="none" rotWithShape="1">
              <a:gsLst>
                <a:gs pos="15000">
                  <a:schemeClr val="accent1">
                    <a:lumMod val="60000"/>
                    <a:lumOff val="40000"/>
                  </a:schemeClr>
                </a:gs>
                <a:gs pos="75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>
              <a:noFill/>
              <a:prstDash val="solid"/>
              <a:miter/>
            </a:ln>
            <a:effectLst>
              <a:outerShdw blurRad="571500" dist="381000" dir="5400000" sx="85000" sy="85000" algn="t" rotWithShape="0">
                <a:schemeClr val="accent1">
                  <a:alpha val="30000"/>
                </a:schemeClr>
              </a:outerShdw>
            </a:effectLst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EFE2E11-9674-49F1-AFB4-7ABA1BCD9599}"/>
                </a:ext>
              </a:extLst>
            </p:cNvPr>
            <p:cNvSpPr/>
            <p:nvPr/>
          </p:nvSpPr>
          <p:spPr>
            <a:xfrm>
              <a:off x="5955240" y="2885018"/>
              <a:ext cx="1129567" cy="935551"/>
            </a:xfrm>
            <a:custGeom>
              <a:avLst/>
              <a:gdLst>
                <a:gd name="connsiteX0" fmla="*/ 500961 w 1129567"/>
                <a:gd name="connsiteY0" fmla="*/ 587237 h 935551"/>
                <a:gd name="connsiteX1" fmla="*/ 373692 w 1129567"/>
                <a:gd name="connsiteY1" fmla="*/ 587237 h 935551"/>
                <a:gd name="connsiteX2" fmla="*/ 410391 w 1129567"/>
                <a:gd name="connsiteY2" fmla="*/ 550491 h 935551"/>
                <a:gd name="connsiteX3" fmla="*/ 410391 w 1129567"/>
                <a:gd name="connsiteY3" fmla="*/ 95003 h 935551"/>
                <a:gd name="connsiteX4" fmla="*/ 445110 w 1129567"/>
                <a:gd name="connsiteY4" fmla="*/ 59436 h 935551"/>
                <a:gd name="connsiteX5" fmla="*/ 1044894 w 1129567"/>
                <a:gd name="connsiteY5" fmla="*/ 59436 h 935551"/>
                <a:gd name="connsiteX6" fmla="*/ 1085792 w 1129567"/>
                <a:gd name="connsiteY6" fmla="*/ 87550 h 935551"/>
                <a:gd name="connsiteX7" fmla="*/ 1129567 w 1129567"/>
                <a:gd name="connsiteY7" fmla="*/ 43775 h 935551"/>
                <a:gd name="connsiteX8" fmla="*/ 1085792 w 1129567"/>
                <a:gd name="connsiteY8" fmla="*/ 0 h 935551"/>
                <a:gd name="connsiteX9" fmla="*/ 1043479 w 1129567"/>
                <a:gd name="connsiteY9" fmla="*/ 32595 h 935551"/>
                <a:gd name="connsiteX10" fmla="*/ 433883 w 1129567"/>
                <a:gd name="connsiteY10" fmla="*/ 32595 h 935551"/>
                <a:gd name="connsiteX11" fmla="*/ 383504 w 1129567"/>
                <a:gd name="connsiteY11" fmla="*/ 84154 h 935551"/>
                <a:gd name="connsiteX12" fmla="*/ 383504 w 1129567"/>
                <a:gd name="connsiteY12" fmla="*/ 539075 h 935551"/>
                <a:gd name="connsiteX13" fmla="*/ 336050 w 1129567"/>
                <a:gd name="connsiteY13" fmla="*/ 587237 h 935551"/>
                <a:gd name="connsiteX14" fmla="*/ 138543 w 1129567"/>
                <a:gd name="connsiteY14" fmla="*/ 587237 h 935551"/>
                <a:gd name="connsiteX15" fmla="*/ 0 w 1129567"/>
                <a:gd name="connsiteY15" fmla="*/ 729176 h 935551"/>
                <a:gd name="connsiteX16" fmla="*/ 0 w 1129567"/>
                <a:gd name="connsiteY16" fmla="*/ 860030 h 935551"/>
                <a:gd name="connsiteX17" fmla="*/ 73729 w 1129567"/>
                <a:gd name="connsiteY17" fmla="*/ 935551 h 935551"/>
                <a:gd name="connsiteX18" fmla="*/ 73729 w 1129567"/>
                <a:gd name="connsiteY18" fmla="*/ 758894 h 935551"/>
                <a:gd name="connsiteX19" fmla="*/ 169346 w 1129567"/>
                <a:gd name="connsiteY19" fmla="*/ 661013 h 935551"/>
                <a:gd name="connsiteX20" fmla="*/ 496998 w 1129567"/>
                <a:gd name="connsiteY20" fmla="*/ 661013 h 935551"/>
                <a:gd name="connsiteX21" fmla="*/ 700213 w 1129567"/>
                <a:gd name="connsiteY21" fmla="*/ 839652 h 935551"/>
                <a:gd name="connsiteX22" fmla="*/ 905078 w 1129567"/>
                <a:gd name="connsiteY22" fmla="*/ 634786 h 935551"/>
                <a:gd name="connsiteX23" fmla="*/ 700213 w 1129567"/>
                <a:gd name="connsiteY23" fmla="*/ 429921 h 935551"/>
                <a:gd name="connsiteX24" fmla="*/ 500961 w 1129567"/>
                <a:gd name="connsiteY24" fmla="*/ 587237 h 935551"/>
                <a:gd name="connsiteX25" fmla="*/ 500961 w 1129567"/>
                <a:gd name="connsiteY25" fmla="*/ 587237 h 93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29567" h="935551">
                  <a:moveTo>
                    <a:pt x="500961" y="587237"/>
                  </a:moveTo>
                  <a:lnTo>
                    <a:pt x="373692" y="587237"/>
                  </a:lnTo>
                  <a:cubicBezTo>
                    <a:pt x="385909" y="574878"/>
                    <a:pt x="398080" y="562755"/>
                    <a:pt x="410391" y="550491"/>
                  </a:cubicBezTo>
                  <a:cubicBezTo>
                    <a:pt x="410391" y="433081"/>
                    <a:pt x="410391" y="212413"/>
                    <a:pt x="410391" y="95003"/>
                  </a:cubicBezTo>
                  <a:lnTo>
                    <a:pt x="445110" y="59436"/>
                  </a:lnTo>
                  <a:lnTo>
                    <a:pt x="1044894" y="59436"/>
                  </a:lnTo>
                  <a:cubicBezTo>
                    <a:pt x="1051168" y="75852"/>
                    <a:pt x="1067112" y="87550"/>
                    <a:pt x="1085792" y="87550"/>
                  </a:cubicBezTo>
                  <a:cubicBezTo>
                    <a:pt x="1109944" y="87550"/>
                    <a:pt x="1129567" y="67974"/>
                    <a:pt x="1129567" y="43775"/>
                  </a:cubicBezTo>
                  <a:cubicBezTo>
                    <a:pt x="1129567" y="19623"/>
                    <a:pt x="1109991" y="0"/>
                    <a:pt x="1085792" y="0"/>
                  </a:cubicBezTo>
                  <a:cubicBezTo>
                    <a:pt x="1065508" y="0"/>
                    <a:pt x="1048385" y="13868"/>
                    <a:pt x="1043479" y="32595"/>
                  </a:cubicBezTo>
                  <a:lnTo>
                    <a:pt x="433883" y="32595"/>
                  </a:lnTo>
                  <a:lnTo>
                    <a:pt x="383504" y="84154"/>
                  </a:lnTo>
                  <a:lnTo>
                    <a:pt x="383504" y="539075"/>
                  </a:lnTo>
                  <a:lnTo>
                    <a:pt x="336050" y="587237"/>
                  </a:lnTo>
                  <a:lnTo>
                    <a:pt x="138543" y="587237"/>
                  </a:lnTo>
                  <a:lnTo>
                    <a:pt x="0" y="729176"/>
                  </a:lnTo>
                  <a:lnTo>
                    <a:pt x="0" y="860030"/>
                  </a:lnTo>
                  <a:lnTo>
                    <a:pt x="73729" y="935551"/>
                  </a:lnTo>
                  <a:lnTo>
                    <a:pt x="73729" y="758894"/>
                  </a:lnTo>
                  <a:lnTo>
                    <a:pt x="169346" y="661013"/>
                  </a:lnTo>
                  <a:lnTo>
                    <a:pt x="496998" y="661013"/>
                  </a:lnTo>
                  <a:cubicBezTo>
                    <a:pt x="509876" y="761771"/>
                    <a:pt x="595917" y="839652"/>
                    <a:pt x="700213" y="839652"/>
                  </a:cubicBezTo>
                  <a:cubicBezTo>
                    <a:pt x="813330" y="839652"/>
                    <a:pt x="905078" y="747950"/>
                    <a:pt x="905078" y="634786"/>
                  </a:cubicBezTo>
                  <a:cubicBezTo>
                    <a:pt x="905078" y="521622"/>
                    <a:pt x="813377" y="429921"/>
                    <a:pt x="700213" y="429921"/>
                  </a:cubicBezTo>
                  <a:cubicBezTo>
                    <a:pt x="603464" y="429921"/>
                    <a:pt x="522377" y="496998"/>
                    <a:pt x="500961" y="587237"/>
                  </a:cubicBezTo>
                  <a:lnTo>
                    <a:pt x="500961" y="587237"/>
                  </a:lnTo>
                  <a:close/>
                </a:path>
              </a:pathLst>
            </a:custGeom>
            <a:gradFill flip="none" rotWithShape="1">
              <a:gsLst>
                <a:gs pos="15000">
                  <a:schemeClr val="accent2">
                    <a:lumMod val="60000"/>
                    <a:lumOff val="40000"/>
                  </a:schemeClr>
                </a:gs>
                <a:gs pos="75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>
              <a:noFill/>
              <a:prstDash val="solid"/>
              <a:miter/>
            </a:ln>
            <a:effectLst>
              <a:outerShdw blurRad="571500" dist="381000" dir="5400000" sx="85000" sy="85000" algn="t" rotWithShape="0">
                <a:schemeClr val="accent2">
                  <a:alpha val="30000"/>
                </a:schemeClr>
              </a:outerShdw>
            </a:effectLst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ABA679A-DD96-4F13-90FB-7E6E36713C85}"/>
                </a:ext>
              </a:extLst>
            </p:cNvPr>
            <p:cNvSpPr/>
            <p:nvPr/>
          </p:nvSpPr>
          <p:spPr>
            <a:xfrm>
              <a:off x="4988414" y="3041580"/>
              <a:ext cx="1040790" cy="1588922"/>
            </a:xfrm>
            <a:custGeom>
              <a:avLst/>
              <a:gdLst>
                <a:gd name="connsiteX0" fmla="*/ 256565 w 1040790"/>
                <a:gd name="connsiteY0" fmla="*/ 487658 h 1588922"/>
                <a:gd name="connsiteX1" fmla="*/ 453883 w 1040790"/>
                <a:gd name="connsiteY1" fmla="*/ 637192 h 1588922"/>
                <a:gd name="connsiteX2" fmla="*/ 697146 w 1040790"/>
                <a:gd name="connsiteY2" fmla="*/ 637192 h 1588922"/>
                <a:gd name="connsiteX3" fmla="*/ 664126 w 1040790"/>
                <a:gd name="connsiteY3" fmla="*/ 604172 h 1588922"/>
                <a:gd name="connsiteX4" fmla="*/ 664126 w 1040790"/>
                <a:gd name="connsiteY4" fmla="*/ 395721 h 1588922"/>
                <a:gd name="connsiteX5" fmla="*/ 629408 w 1040790"/>
                <a:gd name="connsiteY5" fmla="*/ 360107 h 1588922"/>
                <a:gd name="connsiteX6" fmla="*/ 441241 w 1040790"/>
                <a:gd name="connsiteY6" fmla="*/ 360107 h 1588922"/>
                <a:gd name="connsiteX7" fmla="*/ 441289 w 1040790"/>
                <a:gd name="connsiteY7" fmla="*/ 360154 h 1588922"/>
                <a:gd name="connsiteX8" fmla="*/ 403740 w 1040790"/>
                <a:gd name="connsiteY8" fmla="*/ 360154 h 1588922"/>
                <a:gd name="connsiteX9" fmla="*/ 362607 w 1040790"/>
                <a:gd name="connsiteY9" fmla="*/ 318879 h 1588922"/>
                <a:gd name="connsiteX10" fmla="*/ 362607 w 1040790"/>
                <a:gd name="connsiteY10" fmla="*/ 91984 h 1588922"/>
                <a:gd name="connsiteX11" fmla="*/ 327889 w 1040790"/>
                <a:gd name="connsiteY11" fmla="*/ 56417 h 1588922"/>
                <a:gd name="connsiteX12" fmla="*/ 85663 w 1040790"/>
                <a:gd name="connsiteY12" fmla="*/ 56417 h 1588922"/>
                <a:gd name="connsiteX13" fmla="*/ 43775 w 1040790"/>
                <a:gd name="connsiteY13" fmla="*/ 87503 h 1588922"/>
                <a:gd name="connsiteX14" fmla="*/ 0 w 1040790"/>
                <a:gd name="connsiteY14" fmla="*/ 43728 h 1588922"/>
                <a:gd name="connsiteX15" fmla="*/ 43775 w 1040790"/>
                <a:gd name="connsiteY15" fmla="*/ 0 h 1588922"/>
                <a:gd name="connsiteX16" fmla="*/ 85192 w 1040790"/>
                <a:gd name="connsiteY16" fmla="*/ 29671 h 1588922"/>
                <a:gd name="connsiteX17" fmla="*/ 339068 w 1040790"/>
                <a:gd name="connsiteY17" fmla="*/ 29671 h 1588922"/>
                <a:gd name="connsiteX18" fmla="*/ 389400 w 1040790"/>
                <a:gd name="connsiteY18" fmla="*/ 81229 h 1588922"/>
                <a:gd name="connsiteX19" fmla="*/ 389400 w 1040790"/>
                <a:gd name="connsiteY19" fmla="*/ 307511 h 1588922"/>
                <a:gd name="connsiteX20" fmla="*/ 414873 w 1040790"/>
                <a:gd name="connsiteY20" fmla="*/ 333408 h 1588922"/>
                <a:gd name="connsiteX21" fmla="*/ 640588 w 1040790"/>
                <a:gd name="connsiteY21" fmla="*/ 333408 h 1588922"/>
                <a:gd name="connsiteX22" fmla="*/ 690920 w 1040790"/>
                <a:gd name="connsiteY22" fmla="*/ 384966 h 1588922"/>
                <a:gd name="connsiteX23" fmla="*/ 690920 w 1040790"/>
                <a:gd name="connsiteY23" fmla="*/ 592803 h 1588922"/>
                <a:gd name="connsiteX24" fmla="*/ 734695 w 1040790"/>
                <a:gd name="connsiteY24" fmla="*/ 637286 h 1588922"/>
                <a:gd name="connsiteX25" fmla="*/ 902248 w 1040790"/>
                <a:gd name="connsiteY25" fmla="*/ 637286 h 1588922"/>
                <a:gd name="connsiteX26" fmla="*/ 1040791 w 1040790"/>
                <a:gd name="connsiteY26" fmla="*/ 779225 h 1588922"/>
                <a:gd name="connsiteX27" fmla="*/ 1040791 w 1040790"/>
                <a:gd name="connsiteY27" fmla="*/ 1513401 h 1588922"/>
                <a:gd name="connsiteX28" fmla="*/ 967062 w 1040790"/>
                <a:gd name="connsiteY28" fmla="*/ 1588923 h 1588922"/>
                <a:gd name="connsiteX29" fmla="*/ 967062 w 1040790"/>
                <a:gd name="connsiteY29" fmla="*/ 808849 h 1588922"/>
                <a:gd name="connsiteX30" fmla="*/ 871445 w 1040790"/>
                <a:gd name="connsiteY30" fmla="*/ 710968 h 1588922"/>
                <a:gd name="connsiteX31" fmla="*/ 739978 w 1040790"/>
                <a:gd name="connsiteY31" fmla="*/ 710968 h 1588922"/>
                <a:gd name="connsiteX32" fmla="*/ 690920 w 1040790"/>
                <a:gd name="connsiteY32" fmla="*/ 760781 h 1588922"/>
                <a:gd name="connsiteX33" fmla="*/ 690920 w 1040790"/>
                <a:gd name="connsiteY33" fmla="*/ 968618 h 1588922"/>
                <a:gd name="connsiteX34" fmla="*/ 640588 w 1040790"/>
                <a:gd name="connsiteY34" fmla="*/ 1020177 h 1588922"/>
                <a:gd name="connsiteX35" fmla="*/ 414826 w 1040790"/>
                <a:gd name="connsiteY35" fmla="*/ 1020177 h 1588922"/>
                <a:gd name="connsiteX36" fmla="*/ 389353 w 1040790"/>
                <a:gd name="connsiteY36" fmla="*/ 1046074 h 1588922"/>
                <a:gd name="connsiteX37" fmla="*/ 389353 w 1040790"/>
                <a:gd name="connsiteY37" fmla="*/ 1161172 h 1588922"/>
                <a:gd name="connsiteX38" fmla="*/ 418269 w 1040790"/>
                <a:gd name="connsiteY38" fmla="*/ 1202353 h 1588922"/>
                <a:gd name="connsiteX39" fmla="*/ 374541 w 1040790"/>
                <a:gd name="connsiteY39" fmla="*/ 1246081 h 1588922"/>
                <a:gd name="connsiteX40" fmla="*/ 330766 w 1040790"/>
                <a:gd name="connsiteY40" fmla="*/ 1202353 h 1588922"/>
                <a:gd name="connsiteX41" fmla="*/ 362560 w 1040790"/>
                <a:gd name="connsiteY41" fmla="*/ 1160276 h 1588922"/>
                <a:gd name="connsiteX42" fmla="*/ 362560 w 1040790"/>
                <a:gd name="connsiteY42" fmla="*/ 1034658 h 1588922"/>
                <a:gd name="connsiteX43" fmla="*/ 403693 w 1040790"/>
                <a:gd name="connsiteY43" fmla="*/ 993383 h 1588922"/>
                <a:gd name="connsiteX44" fmla="*/ 441241 w 1040790"/>
                <a:gd name="connsiteY44" fmla="*/ 993383 h 1588922"/>
                <a:gd name="connsiteX45" fmla="*/ 441194 w 1040790"/>
                <a:gd name="connsiteY45" fmla="*/ 993430 h 1588922"/>
                <a:gd name="connsiteX46" fmla="*/ 629361 w 1040790"/>
                <a:gd name="connsiteY46" fmla="*/ 993430 h 1588922"/>
                <a:gd name="connsiteX47" fmla="*/ 664079 w 1040790"/>
                <a:gd name="connsiteY47" fmla="*/ 957816 h 1588922"/>
                <a:gd name="connsiteX48" fmla="*/ 664079 w 1040790"/>
                <a:gd name="connsiteY48" fmla="*/ 749365 h 1588922"/>
                <a:gd name="connsiteX49" fmla="*/ 702382 w 1040790"/>
                <a:gd name="connsiteY49" fmla="*/ 710968 h 1588922"/>
                <a:gd name="connsiteX50" fmla="*/ 460582 w 1040790"/>
                <a:gd name="connsiteY50" fmla="*/ 710968 h 1588922"/>
                <a:gd name="connsiteX51" fmla="*/ 256518 w 1040790"/>
                <a:gd name="connsiteY51" fmla="*/ 897389 h 1588922"/>
                <a:gd name="connsiteX52" fmla="*/ 51653 w 1040790"/>
                <a:gd name="connsiteY52" fmla="*/ 692524 h 1588922"/>
                <a:gd name="connsiteX53" fmla="*/ 256565 w 1040790"/>
                <a:gd name="connsiteY53" fmla="*/ 487658 h 1588922"/>
                <a:gd name="connsiteX54" fmla="*/ 256565 w 1040790"/>
                <a:gd name="connsiteY54" fmla="*/ 487658 h 1588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40790" h="1588922">
                  <a:moveTo>
                    <a:pt x="256565" y="487658"/>
                  </a:moveTo>
                  <a:cubicBezTo>
                    <a:pt x="350531" y="487658"/>
                    <a:pt x="429732" y="550962"/>
                    <a:pt x="453883" y="637192"/>
                  </a:cubicBezTo>
                  <a:lnTo>
                    <a:pt x="697146" y="637192"/>
                  </a:lnTo>
                  <a:cubicBezTo>
                    <a:pt x="686155" y="626154"/>
                    <a:pt x="675212" y="615210"/>
                    <a:pt x="664126" y="604172"/>
                  </a:cubicBezTo>
                  <a:cubicBezTo>
                    <a:pt x="664126" y="486762"/>
                    <a:pt x="664126" y="513131"/>
                    <a:pt x="664126" y="395721"/>
                  </a:cubicBezTo>
                  <a:lnTo>
                    <a:pt x="629408" y="360107"/>
                  </a:lnTo>
                  <a:lnTo>
                    <a:pt x="441241" y="360107"/>
                  </a:lnTo>
                  <a:lnTo>
                    <a:pt x="441289" y="360154"/>
                  </a:lnTo>
                  <a:lnTo>
                    <a:pt x="403740" y="360154"/>
                  </a:lnTo>
                  <a:cubicBezTo>
                    <a:pt x="390061" y="346238"/>
                    <a:pt x="376381" y="332653"/>
                    <a:pt x="362607" y="318879"/>
                  </a:cubicBezTo>
                  <a:cubicBezTo>
                    <a:pt x="362607" y="201469"/>
                    <a:pt x="362607" y="209394"/>
                    <a:pt x="362607" y="91984"/>
                  </a:cubicBezTo>
                  <a:lnTo>
                    <a:pt x="327889" y="56417"/>
                  </a:lnTo>
                  <a:lnTo>
                    <a:pt x="85663" y="56417"/>
                  </a:lnTo>
                  <a:cubicBezTo>
                    <a:pt x="80239" y="74389"/>
                    <a:pt x="63540" y="87503"/>
                    <a:pt x="43775" y="87503"/>
                  </a:cubicBezTo>
                  <a:cubicBezTo>
                    <a:pt x="19623" y="87503"/>
                    <a:pt x="0" y="67927"/>
                    <a:pt x="0" y="43728"/>
                  </a:cubicBezTo>
                  <a:cubicBezTo>
                    <a:pt x="0" y="19576"/>
                    <a:pt x="19623" y="0"/>
                    <a:pt x="43775" y="0"/>
                  </a:cubicBezTo>
                  <a:cubicBezTo>
                    <a:pt x="62974" y="0"/>
                    <a:pt x="79342" y="12406"/>
                    <a:pt x="85192" y="29671"/>
                  </a:cubicBezTo>
                  <a:lnTo>
                    <a:pt x="339068" y="29671"/>
                  </a:lnTo>
                  <a:lnTo>
                    <a:pt x="389400" y="81229"/>
                  </a:lnTo>
                  <a:lnTo>
                    <a:pt x="389400" y="307511"/>
                  </a:lnTo>
                  <a:lnTo>
                    <a:pt x="414873" y="333408"/>
                  </a:lnTo>
                  <a:lnTo>
                    <a:pt x="640588" y="333408"/>
                  </a:lnTo>
                  <a:lnTo>
                    <a:pt x="690920" y="384966"/>
                  </a:lnTo>
                  <a:lnTo>
                    <a:pt x="690920" y="592803"/>
                  </a:lnTo>
                  <a:lnTo>
                    <a:pt x="734695" y="637286"/>
                  </a:lnTo>
                  <a:lnTo>
                    <a:pt x="902248" y="637286"/>
                  </a:lnTo>
                  <a:lnTo>
                    <a:pt x="1040791" y="779225"/>
                  </a:lnTo>
                  <a:lnTo>
                    <a:pt x="1040791" y="1513401"/>
                  </a:lnTo>
                  <a:lnTo>
                    <a:pt x="967062" y="1588923"/>
                  </a:lnTo>
                  <a:lnTo>
                    <a:pt x="967062" y="808849"/>
                  </a:lnTo>
                  <a:lnTo>
                    <a:pt x="871445" y="710968"/>
                  </a:lnTo>
                  <a:lnTo>
                    <a:pt x="739978" y="710968"/>
                  </a:lnTo>
                  <a:lnTo>
                    <a:pt x="690920" y="760781"/>
                  </a:lnTo>
                  <a:lnTo>
                    <a:pt x="690920" y="968618"/>
                  </a:lnTo>
                  <a:lnTo>
                    <a:pt x="640588" y="1020177"/>
                  </a:lnTo>
                  <a:lnTo>
                    <a:pt x="414826" y="1020177"/>
                  </a:lnTo>
                  <a:lnTo>
                    <a:pt x="389353" y="1046074"/>
                  </a:lnTo>
                  <a:lnTo>
                    <a:pt x="389353" y="1161172"/>
                  </a:lnTo>
                  <a:cubicBezTo>
                    <a:pt x="406240" y="1167257"/>
                    <a:pt x="418269" y="1183390"/>
                    <a:pt x="418269" y="1202353"/>
                  </a:cubicBezTo>
                  <a:cubicBezTo>
                    <a:pt x="418269" y="1226505"/>
                    <a:pt x="398693" y="1246081"/>
                    <a:pt x="374541" y="1246081"/>
                  </a:cubicBezTo>
                  <a:cubicBezTo>
                    <a:pt x="350389" y="1246081"/>
                    <a:pt x="330766" y="1226505"/>
                    <a:pt x="330766" y="1202353"/>
                  </a:cubicBezTo>
                  <a:cubicBezTo>
                    <a:pt x="330766" y="1182352"/>
                    <a:pt x="344210" y="1165465"/>
                    <a:pt x="362560" y="1160276"/>
                  </a:cubicBezTo>
                  <a:lnTo>
                    <a:pt x="362560" y="1034658"/>
                  </a:lnTo>
                  <a:cubicBezTo>
                    <a:pt x="376334" y="1020884"/>
                    <a:pt x="390013" y="1007299"/>
                    <a:pt x="403693" y="993383"/>
                  </a:cubicBezTo>
                  <a:lnTo>
                    <a:pt x="441241" y="993383"/>
                  </a:lnTo>
                  <a:lnTo>
                    <a:pt x="441194" y="993430"/>
                  </a:lnTo>
                  <a:lnTo>
                    <a:pt x="629361" y="993430"/>
                  </a:lnTo>
                  <a:lnTo>
                    <a:pt x="664079" y="957816"/>
                  </a:lnTo>
                  <a:cubicBezTo>
                    <a:pt x="664079" y="840406"/>
                    <a:pt x="664079" y="866775"/>
                    <a:pt x="664079" y="749365"/>
                  </a:cubicBezTo>
                  <a:cubicBezTo>
                    <a:pt x="676910" y="736535"/>
                    <a:pt x="689599" y="723893"/>
                    <a:pt x="702382" y="710968"/>
                  </a:cubicBezTo>
                  <a:lnTo>
                    <a:pt x="460582" y="710968"/>
                  </a:lnTo>
                  <a:cubicBezTo>
                    <a:pt x="451242" y="815453"/>
                    <a:pt x="363456" y="897389"/>
                    <a:pt x="256518" y="897389"/>
                  </a:cubicBezTo>
                  <a:cubicBezTo>
                    <a:pt x="143401" y="897389"/>
                    <a:pt x="51653" y="805688"/>
                    <a:pt x="51653" y="692524"/>
                  </a:cubicBezTo>
                  <a:cubicBezTo>
                    <a:pt x="51747" y="579407"/>
                    <a:pt x="143448" y="487658"/>
                    <a:pt x="256565" y="487658"/>
                  </a:cubicBezTo>
                  <a:lnTo>
                    <a:pt x="256565" y="487658"/>
                  </a:lnTo>
                  <a:close/>
                </a:path>
              </a:pathLst>
            </a:custGeom>
            <a:gradFill flip="none" rotWithShape="1">
              <a:gsLst>
                <a:gs pos="15000">
                  <a:schemeClr val="accent2">
                    <a:lumMod val="60000"/>
                    <a:lumOff val="40000"/>
                  </a:schemeClr>
                </a:gs>
                <a:gs pos="75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>
              <a:noFill/>
              <a:prstDash val="solid"/>
              <a:miter/>
            </a:ln>
            <a:effectLst>
              <a:outerShdw blurRad="571500" dist="381000" dir="5400000" sx="85000" sy="85000" algn="t" rotWithShape="0">
                <a:schemeClr val="accent2">
                  <a:alpha val="30000"/>
                </a:schemeClr>
              </a:outerShdw>
            </a:effectLst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EFC6CC5-FCFF-4ABE-85F9-199B02C25060}"/>
                </a:ext>
              </a:extLst>
            </p:cNvPr>
            <p:cNvSpPr/>
            <p:nvPr/>
          </p:nvSpPr>
          <p:spPr>
            <a:xfrm>
              <a:off x="5955193" y="4313417"/>
              <a:ext cx="1410567" cy="625965"/>
            </a:xfrm>
            <a:custGeom>
              <a:avLst/>
              <a:gdLst>
                <a:gd name="connsiteX0" fmla="*/ 1205702 w 1410567"/>
                <a:gd name="connsiteY0" fmla="*/ 0 h 625965"/>
                <a:gd name="connsiteX1" fmla="*/ 1410567 w 1410567"/>
                <a:gd name="connsiteY1" fmla="*/ 204866 h 625965"/>
                <a:gd name="connsiteX2" fmla="*/ 1205702 w 1410567"/>
                <a:gd name="connsiteY2" fmla="*/ 409731 h 625965"/>
                <a:gd name="connsiteX3" fmla="*/ 1005648 w 1410567"/>
                <a:gd name="connsiteY3" fmla="*/ 249112 h 625965"/>
                <a:gd name="connsiteX4" fmla="*/ 370626 w 1410567"/>
                <a:gd name="connsiteY4" fmla="*/ 249112 h 625965"/>
                <a:gd name="connsiteX5" fmla="*/ 410391 w 1410567"/>
                <a:gd name="connsiteY5" fmla="*/ 289019 h 625965"/>
                <a:gd name="connsiteX6" fmla="*/ 410391 w 1410567"/>
                <a:gd name="connsiteY6" fmla="*/ 534358 h 625965"/>
                <a:gd name="connsiteX7" fmla="*/ 445110 w 1410567"/>
                <a:gd name="connsiteY7" fmla="*/ 569925 h 625965"/>
                <a:gd name="connsiteX8" fmla="*/ 573982 w 1410567"/>
                <a:gd name="connsiteY8" fmla="*/ 569925 h 625965"/>
                <a:gd name="connsiteX9" fmla="*/ 615964 w 1410567"/>
                <a:gd name="connsiteY9" fmla="*/ 538509 h 625965"/>
                <a:gd name="connsiteX10" fmla="*/ 659740 w 1410567"/>
                <a:gd name="connsiteY10" fmla="*/ 582237 h 625965"/>
                <a:gd name="connsiteX11" fmla="*/ 615964 w 1410567"/>
                <a:gd name="connsiteY11" fmla="*/ 625965 h 625965"/>
                <a:gd name="connsiteX12" fmla="*/ 574642 w 1410567"/>
                <a:gd name="connsiteY12" fmla="*/ 596719 h 625965"/>
                <a:gd name="connsiteX13" fmla="*/ 433883 w 1410567"/>
                <a:gd name="connsiteY13" fmla="*/ 596719 h 625965"/>
                <a:gd name="connsiteX14" fmla="*/ 383504 w 1410567"/>
                <a:gd name="connsiteY14" fmla="*/ 545160 h 625965"/>
                <a:gd name="connsiteX15" fmla="*/ 383504 w 1410567"/>
                <a:gd name="connsiteY15" fmla="*/ 300435 h 625965"/>
                <a:gd name="connsiteX16" fmla="*/ 332983 w 1410567"/>
                <a:gd name="connsiteY16" fmla="*/ 249065 h 625965"/>
                <a:gd name="connsiteX17" fmla="*/ 169345 w 1410567"/>
                <a:gd name="connsiteY17" fmla="*/ 249065 h 625965"/>
                <a:gd name="connsiteX18" fmla="*/ 73729 w 1410567"/>
                <a:gd name="connsiteY18" fmla="*/ 346993 h 625965"/>
                <a:gd name="connsiteX19" fmla="*/ 73729 w 1410567"/>
                <a:gd name="connsiteY19" fmla="*/ 523650 h 625965"/>
                <a:gd name="connsiteX20" fmla="*/ 0 w 1410567"/>
                <a:gd name="connsiteY20" fmla="*/ 448129 h 625965"/>
                <a:gd name="connsiteX21" fmla="*/ 0 w 1410567"/>
                <a:gd name="connsiteY21" fmla="*/ 317275 h 625965"/>
                <a:gd name="connsiteX22" fmla="*/ 138542 w 1410567"/>
                <a:gd name="connsiteY22" fmla="*/ 175383 h 625965"/>
                <a:gd name="connsiteX23" fmla="*/ 1002817 w 1410567"/>
                <a:gd name="connsiteY23" fmla="*/ 175383 h 625965"/>
                <a:gd name="connsiteX24" fmla="*/ 1205702 w 1410567"/>
                <a:gd name="connsiteY24" fmla="*/ 0 h 625965"/>
                <a:gd name="connsiteX25" fmla="*/ 1205702 w 1410567"/>
                <a:gd name="connsiteY25" fmla="*/ 0 h 62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567" h="625965">
                  <a:moveTo>
                    <a:pt x="1205702" y="0"/>
                  </a:moveTo>
                  <a:cubicBezTo>
                    <a:pt x="1318866" y="0"/>
                    <a:pt x="1410567" y="91749"/>
                    <a:pt x="1410567" y="204866"/>
                  </a:cubicBezTo>
                  <a:cubicBezTo>
                    <a:pt x="1410567" y="317983"/>
                    <a:pt x="1318866" y="409731"/>
                    <a:pt x="1205702" y="409731"/>
                  </a:cubicBezTo>
                  <a:cubicBezTo>
                    <a:pt x="1107774" y="409731"/>
                    <a:pt x="1025884" y="341003"/>
                    <a:pt x="1005648" y="249112"/>
                  </a:cubicBezTo>
                  <a:lnTo>
                    <a:pt x="370626" y="249112"/>
                  </a:lnTo>
                  <a:cubicBezTo>
                    <a:pt x="383881" y="262556"/>
                    <a:pt x="397089" y="275717"/>
                    <a:pt x="410391" y="289019"/>
                  </a:cubicBezTo>
                  <a:cubicBezTo>
                    <a:pt x="410391" y="406429"/>
                    <a:pt x="410391" y="416948"/>
                    <a:pt x="410391" y="534358"/>
                  </a:cubicBezTo>
                  <a:lnTo>
                    <a:pt x="445110" y="569925"/>
                  </a:lnTo>
                  <a:lnTo>
                    <a:pt x="573982" y="569925"/>
                  </a:lnTo>
                  <a:cubicBezTo>
                    <a:pt x="579312" y="551764"/>
                    <a:pt x="596105" y="538509"/>
                    <a:pt x="615964" y="538509"/>
                  </a:cubicBezTo>
                  <a:cubicBezTo>
                    <a:pt x="640116" y="538509"/>
                    <a:pt x="659740" y="558085"/>
                    <a:pt x="659740" y="582237"/>
                  </a:cubicBezTo>
                  <a:cubicBezTo>
                    <a:pt x="659740" y="606389"/>
                    <a:pt x="640163" y="625965"/>
                    <a:pt x="615964" y="625965"/>
                  </a:cubicBezTo>
                  <a:cubicBezTo>
                    <a:pt x="596860" y="625965"/>
                    <a:pt x="580633" y="613748"/>
                    <a:pt x="574642" y="596719"/>
                  </a:cubicBezTo>
                  <a:lnTo>
                    <a:pt x="433883" y="596719"/>
                  </a:lnTo>
                  <a:lnTo>
                    <a:pt x="383504" y="545160"/>
                  </a:lnTo>
                  <a:lnTo>
                    <a:pt x="383504" y="300435"/>
                  </a:lnTo>
                  <a:lnTo>
                    <a:pt x="332983" y="249065"/>
                  </a:lnTo>
                  <a:lnTo>
                    <a:pt x="169345" y="249065"/>
                  </a:lnTo>
                  <a:lnTo>
                    <a:pt x="73729" y="346993"/>
                  </a:lnTo>
                  <a:lnTo>
                    <a:pt x="73729" y="523650"/>
                  </a:lnTo>
                  <a:lnTo>
                    <a:pt x="0" y="448129"/>
                  </a:lnTo>
                  <a:lnTo>
                    <a:pt x="0" y="317275"/>
                  </a:lnTo>
                  <a:lnTo>
                    <a:pt x="138542" y="175383"/>
                  </a:lnTo>
                  <a:lnTo>
                    <a:pt x="1002817" y="175383"/>
                  </a:lnTo>
                  <a:cubicBezTo>
                    <a:pt x="1017252" y="76229"/>
                    <a:pt x="1102585" y="0"/>
                    <a:pt x="1205702" y="0"/>
                  </a:cubicBezTo>
                  <a:lnTo>
                    <a:pt x="1205702" y="0"/>
                  </a:lnTo>
                  <a:close/>
                </a:path>
              </a:pathLst>
            </a:custGeom>
            <a:gradFill flip="none" rotWithShape="1">
              <a:gsLst>
                <a:gs pos="15000">
                  <a:schemeClr val="accent1">
                    <a:lumMod val="60000"/>
                    <a:lumOff val="40000"/>
                  </a:schemeClr>
                </a:gs>
                <a:gs pos="75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>
              <a:noFill/>
              <a:prstDash val="solid"/>
              <a:miter/>
            </a:ln>
            <a:effectLst>
              <a:outerShdw blurRad="571500" dist="381000" dir="5400000" sx="85000" sy="85000" algn="t" rotWithShape="0">
                <a:schemeClr val="accent1">
                  <a:alpha val="30000"/>
                </a:schemeClr>
              </a:outerShdw>
            </a:effectLst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3B5F6D0-044E-4CBD-970B-93C197AADCDA}"/>
                </a:ext>
              </a:extLst>
            </p:cNvPr>
            <p:cNvSpPr/>
            <p:nvPr/>
          </p:nvSpPr>
          <p:spPr>
            <a:xfrm>
              <a:off x="4250087" y="4521773"/>
              <a:ext cx="1779117" cy="969986"/>
            </a:xfrm>
            <a:custGeom>
              <a:avLst/>
              <a:gdLst>
                <a:gd name="connsiteX0" fmla="*/ 204865 w 1779117"/>
                <a:gd name="connsiteY0" fmla="*/ 0 h 969986"/>
                <a:gd name="connsiteX1" fmla="*/ 407373 w 1779117"/>
                <a:gd name="connsiteY1" fmla="*/ 173544 h 969986"/>
                <a:gd name="connsiteX2" fmla="*/ 1640575 w 1779117"/>
                <a:gd name="connsiteY2" fmla="*/ 173544 h 969986"/>
                <a:gd name="connsiteX3" fmla="*/ 1779118 w 1779117"/>
                <a:gd name="connsiteY3" fmla="*/ 315436 h 969986"/>
                <a:gd name="connsiteX4" fmla="*/ 1779118 w 1779117"/>
                <a:gd name="connsiteY4" fmla="*/ 969987 h 969986"/>
                <a:gd name="connsiteX5" fmla="*/ 1705389 w 1779117"/>
                <a:gd name="connsiteY5" fmla="*/ 969987 h 969986"/>
                <a:gd name="connsiteX6" fmla="*/ 1705389 w 1779117"/>
                <a:gd name="connsiteY6" fmla="*/ 345201 h 969986"/>
                <a:gd name="connsiteX7" fmla="*/ 1609772 w 1779117"/>
                <a:gd name="connsiteY7" fmla="*/ 247273 h 969986"/>
                <a:gd name="connsiteX8" fmla="*/ 1496136 w 1779117"/>
                <a:gd name="connsiteY8" fmla="*/ 247273 h 969986"/>
                <a:gd name="connsiteX9" fmla="*/ 1444248 w 1779117"/>
                <a:gd name="connsiteY9" fmla="*/ 300011 h 969986"/>
                <a:gd name="connsiteX10" fmla="*/ 1444248 w 1779117"/>
                <a:gd name="connsiteY10" fmla="*/ 651674 h 969986"/>
                <a:gd name="connsiteX11" fmla="*/ 1393916 w 1779117"/>
                <a:gd name="connsiteY11" fmla="*/ 703232 h 969986"/>
                <a:gd name="connsiteX12" fmla="*/ 977864 w 1779117"/>
                <a:gd name="connsiteY12" fmla="*/ 703232 h 969986"/>
                <a:gd name="connsiteX13" fmla="*/ 937202 w 1779117"/>
                <a:gd name="connsiteY13" fmla="*/ 730780 h 969986"/>
                <a:gd name="connsiteX14" fmla="*/ 893427 w 1779117"/>
                <a:gd name="connsiteY14" fmla="*/ 687005 h 969986"/>
                <a:gd name="connsiteX15" fmla="*/ 937202 w 1779117"/>
                <a:gd name="connsiteY15" fmla="*/ 643277 h 969986"/>
                <a:gd name="connsiteX16" fmla="*/ 979703 w 1779117"/>
                <a:gd name="connsiteY16" fmla="*/ 676439 h 969986"/>
                <a:gd name="connsiteX17" fmla="*/ 1382736 w 1779117"/>
                <a:gd name="connsiteY17" fmla="*/ 676439 h 969986"/>
                <a:gd name="connsiteX18" fmla="*/ 1417454 w 1779117"/>
                <a:gd name="connsiteY18" fmla="*/ 640871 h 969986"/>
                <a:gd name="connsiteX19" fmla="*/ 1417454 w 1779117"/>
                <a:gd name="connsiteY19" fmla="*/ 288595 h 969986"/>
                <a:gd name="connsiteX20" fmla="*/ 1458588 w 1779117"/>
                <a:gd name="connsiteY20" fmla="*/ 247320 h 969986"/>
                <a:gd name="connsiteX21" fmla="*/ 405297 w 1779117"/>
                <a:gd name="connsiteY21" fmla="*/ 247320 h 969986"/>
                <a:gd name="connsiteX22" fmla="*/ 204865 w 1779117"/>
                <a:gd name="connsiteY22" fmla="*/ 409779 h 969986"/>
                <a:gd name="connsiteX23" fmla="*/ 0 w 1779117"/>
                <a:gd name="connsiteY23" fmla="*/ 204913 h 969986"/>
                <a:gd name="connsiteX24" fmla="*/ 204865 w 1779117"/>
                <a:gd name="connsiteY24" fmla="*/ 0 h 969986"/>
                <a:gd name="connsiteX25" fmla="*/ 204865 w 1779117"/>
                <a:gd name="connsiteY25" fmla="*/ 0 h 969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79117" h="969986">
                  <a:moveTo>
                    <a:pt x="204865" y="0"/>
                  </a:moveTo>
                  <a:cubicBezTo>
                    <a:pt x="307369" y="0"/>
                    <a:pt x="392278" y="75286"/>
                    <a:pt x="407373" y="173544"/>
                  </a:cubicBezTo>
                  <a:lnTo>
                    <a:pt x="1640575" y="173544"/>
                  </a:lnTo>
                  <a:lnTo>
                    <a:pt x="1779118" y="315436"/>
                  </a:lnTo>
                  <a:lnTo>
                    <a:pt x="1779118" y="969987"/>
                  </a:lnTo>
                  <a:lnTo>
                    <a:pt x="1705389" y="969987"/>
                  </a:lnTo>
                  <a:lnTo>
                    <a:pt x="1705389" y="345201"/>
                  </a:lnTo>
                  <a:lnTo>
                    <a:pt x="1609772" y="247273"/>
                  </a:lnTo>
                  <a:lnTo>
                    <a:pt x="1496136" y="247273"/>
                  </a:lnTo>
                  <a:lnTo>
                    <a:pt x="1444248" y="300011"/>
                  </a:lnTo>
                  <a:lnTo>
                    <a:pt x="1444248" y="651674"/>
                  </a:lnTo>
                  <a:lnTo>
                    <a:pt x="1393916" y="703232"/>
                  </a:lnTo>
                  <a:lnTo>
                    <a:pt x="977864" y="703232"/>
                  </a:lnTo>
                  <a:cubicBezTo>
                    <a:pt x="971401" y="719364"/>
                    <a:pt x="955646" y="730780"/>
                    <a:pt x="937202" y="730780"/>
                  </a:cubicBezTo>
                  <a:cubicBezTo>
                    <a:pt x="913050" y="730780"/>
                    <a:pt x="893427" y="711204"/>
                    <a:pt x="893427" y="687005"/>
                  </a:cubicBezTo>
                  <a:cubicBezTo>
                    <a:pt x="893427" y="662853"/>
                    <a:pt x="913003" y="643277"/>
                    <a:pt x="937202" y="643277"/>
                  </a:cubicBezTo>
                  <a:cubicBezTo>
                    <a:pt x="957722" y="643277"/>
                    <a:pt x="974939" y="657429"/>
                    <a:pt x="979703" y="676439"/>
                  </a:cubicBezTo>
                  <a:lnTo>
                    <a:pt x="1382736" y="676439"/>
                  </a:lnTo>
                  <a:lnTo>
                    <a:pt x="1417454" y="640871"/>
                  </a:lnTo>
                  <a:cubicBezTo>
                    <a:pt x="1417454" y="523462"/>
                    <a:pt x="1417454" y="406005"/>
                    <a:pt x="1417454" y="288595"/>
                  </a:cubicBezTo>
                  <a:cubicBezTo>
                    <a:pt x="1431229" y="274821"/>
                    <a:pt x="1444908" y="261235"/>
                    <a:pt x="1458588" y="247320"/>
                  </a:cubicBezTo>
                  <a:lnTo>
                    <a:pt x="405297" y="247320"/>
                  </a:lnTo>
                  <a:cubicBezTo>
                    <a:pt x="385768" y="340106"/>
                    <a:pt x="303454" y="409779"/>
                    <a:pt x="204865" y="409779"/>
                  </a:cubicBezTo>
                  <a:cubicBezTo>
                    <a:pt x="91701" y="409779"/>
                    <a:pt x="0" y="318077"/>
                    <a:pt x="0" y="204913"/>
                  </a:cubicBezTo>
                  <a:cubicBezTo>
                    <a:pt x="0" y="91749"/>
                    <a:pt x="91701" y="0"/>
                    <a:pt x="204865" y="0"/>
                  </a:cubicBezTo>
                  <a:lnTo>
                    <a:pt x="204865" y="0"/>
                  </a:lnTo>
                  <a:close/>
                </a:path>
              </a:pathLst>
            </a:custGeom>
            <a:gradFill flip="none" rotWithShape="1">
              <a:gsLst>
                <a:gs pos="15000">
                  <a:schemeClr val="accent1">
                    <a:lumMod val="60000"/>
                    <a:lumOff val="40000"/>
                  </a:schemeClr>
                </a:gs>
                <a:gs pos="75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>
              <a:noFill/>
              <a:prstDash val="solid"/>
              <a:miter/>
            </a:ln>
            <a:effectLst>
              <a:outerShdw blurRad="571500" dist="381000" dir="5400000" sx="85000" sy="85000" algn="t" rotWithShape="0">
                <a:schemeClr val="accent1">
                  <a:alpha val="30000"/>
                </a:schemeClr>
              </a:outerShdw>
            </a:effectLst>
          </p:spPr>
          <p:txBody>
            <a:bodyPr rtlCol="0" anchor="ctr"/>
            <a:lstStyle/>
            <a:p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B46F2FB-5394-4F59-8E4F-65C52B184FB7}"/>
                </a:ext>
              </a:extLst>
            </p:cNvPr>
            <p:cNvSpPr/>
            <p:nvPr/>
          </p:nvSpPr>
          <p:spPr>
            <a:xfrm>
              <a:off x="3399162" y="5491900"/>
              <a:ext cx="5186168" cy="810924"/>
            </a:xfrm>
            <a:custGeom>
              <a:avLst/>
              <a:gdLst>
                <a:gd name="connsiteX0" fmla="*/ 4175992 w 5186168"/>
                <a:gd name="connsiteY0" fmla="*/ 333361 h 810924"/>
                <a:gd name="connsiteX1" fmla="*/ 4242552 w 5186168"/>
                <a:gd name="connsiteY1" fmla="*/ 401523 h 810924"/>
                <a:gd name="connsiteX2" fmla="*/ 4242552 w 5186168"/>
                <a:gd name="connsiteY2" fmla="*/ 665306 h 810924"/>
                <a:gd name="connsiteX3" fmla="*/ 4282600 w 5186168"/>
                <a:gd name="connsiteY3" fmla="*/ 733233 h 810924"/>
                <a:gd name="connsiteX4" fmla="*/ 4204956 w 5186168"/>
                <a:gd name="connsiteY4" fmla="*/ 810924 h 810924"/>
                <a:gd name="connsiteX5" fmla="*/ 4127264 w 5186168"/>
                <a:gd name="connsiteY5" fmla="*/ 733233 h 810924"/>
                <a:gd name="connsiteX6" fmla="*/ 4168870 w 5186168"/>
                <a:gd name="connsiteY6" fmla="*/ 664457 h 810924"/>
                <a:gd name="connsiteX7" fmla="*/ 4168870 w 5186168"/>
                <a:gd name="connsiteY7" fmla="*/ 431289 h 810924"/>
                <a:gd name="connsiteX8" fmla="*/ 4073253 w 5186168"/>
                <a:gd name="connsiteY8" fmla="*/ 333408 h 810924"/>
                <a:gd name="connsiteX9" fmla="*/ 2694762 w 5186168"/>
                <a:gd name="connsiteY9" fmla="*/ 332323 h 810924"/>
                <a:gd name="connsiteX10" fmla="*/ 2593155 w 5186168"/>
                <a:gd name="connsiteY10" fmla="*/ 228263 h 810924"/>
                <a:gd name="connsiteX11" fmla="*/ 2491548 w 5186168"/>
                <a:gd name="connsiteY11" fmla="*/ 332323 h 810924"/>
                <a:gd name="connsiteX12" fmla="*/ 1113057 w 5186168"/>
                <a:gd name="connsiteY12" fmla="*/ 333408 h 810924"/>
                <a:gd name="connsiteX13" fmla="*/ 1017441 w 5186168"/>
                <a:gd name="connsiteY13" fmla="*/ 431289 h 810924"/>
                <a:gd name="connsiteX14" fmla="*/ 1017441 w 5186168"/>
                <a:gd name="connsiteY14" fmla="*/ 664457 h 810924"/>
                <a:gd name="connsiteX15" fmla="*/ 1058999 w 5186168"/>
                <a:gd name="connsiteY15" fmla="*/ 733233 h 810924"/>
                <a:gd name="connsiteX16" fmla="*/ 981307 w 5186168"/>
                <a:gd name="connsiteY16" fmla="*/ 810924 h 810924"/>
                <a:gd name="connsiteX17" fmla="*/ 903616 w 5186168"/>
                <a:gd name="connsiteY17" fmla="*/ 733233 h 810924"/>
                <a:gd name="connsiteX18" fmla="*/ 943664 w 5186168"/>
                <a:gd name="connsiteY18" fmla="*/ 665306 h 810924"/>
                <a:gd name="connsiteX19" fmla="*/ 943664 w 5186168"/>
                <a:gd name="connsiteY19" fmla="*/ 401523 h 810924"/>
                <a:gd name="connsiteX20" fmla="*/ 1010223 w 5186168"/>
                <a:gd name="connsiteY20" fmla="*/ 333361 h 810924"/>
                <a:gd name="connsiteX21" fmla="*/ 209441 w 5186168"/>
                <a:gd name="connsiteY21" fmla="*/ 333361 h 810924"/>
                <a:gd name="connsiteX22" fmla="*/ 113825 w 5186168"/>
                <a:gd name="connsiteY22" fmla="*/ 431241 h 810924"/>
                <a:gd name="connsiteX23" fmla="*/ 113825 w 5186168"/>
                <a:gd name="connsiteY23" fmla="*/ 541528 h 810924"/>
                <a:gd name="connsiteX24" fmla="*/ 155383 w 5186168"/>
                <a:gd name="connsiteY24" fmla="*/ 610304 h 810924"/>
                <a:gd name="connsiteX25" fmla="*/ 77691 w 5186168"/>
                <a:gd name="connsiteY25" fmla="*/ 687996 h 810924"/>
                <a:gd name="connsiteX26" fmla="*/ 0 w 5186168"/>
                <a:gd name="connsiteY26" fmla="*/ 610304 h 810924"/>
                <a:gd name="connsiteX27" fmla="*/ 40049 w 5186168"/>
                <a:gd name="connsiteY27" fmla="*/ 542330 h 810924"/>
                <a:gd name="connsiteX28" fmla="*/ 40049 w 5186168"/>
                <a:gd name="connsiteY28" fmla="*/ 401523 h 810924"/>
                <a:gd name="connsiteX29" fmla="*/ 178591 w 5186168"/>
                <a:gd name="connsiteY29" fmla="*/ 259632 h 810924"/>
                <a:gd name="connsiteX30" fmla="*/ 2460651 w 5186168"/>
                <a:gd name="connsiteY30" fmla="*/ 258547 h 810924"/>
                <a:gd name="connsiteX31" fmla="*/ 2556125 w 5186168"/>
                <a:gd name="connsiteY31" fmla="*/ 160808 h 810924"/>
                <a:gd name="connsiteX32" fmla="*/ 2556125 w 5186168"/>
                <a:gd name="connsiteY32" fmla="*/ 0 h 810924"/>
                <a:gd name="connsiteX33" fmla="*/ 2629996 w 5186168"/>
                <a:gd name="connsiteY33" fmla="*/ 0 h 810924"/>
                <a:gd name="connsiteX34" fmla="*/ 2629996 w 5186168"/>
                <a:gd name="connsiteY34" fmla="*/ 160808 h 810924"/>
                <a:gd name="connsiteX35" fmla="*/ 2725471 w 5186168"/>
                <a:gd name="connsiteY35" fmla="*/ 258547 h 810924"/>
                <a:gd name="connsiteX36" fmla="*/ 5007530 w 5186168"/>
                <a:gd name="connsiteY36" fmla="*/ 259632 h 810924"/>
                <a:gd name="connsiteX37" fmla="*/ 5146120 w 5186168"/>
                <a:gd name="connsiteY37" fmla="*/ 401523 h 810924"/>
                <a:gd name="connsiteX38" fmla="*/ 5146120 w 5186168"/>
                <a:gd name="connsiteY38" fmla="*/ 542330 h 810924"/>
                <a:gd name="connsiteX39" fmla="*/ 5186169 w 5186168"/>
                <a:gd name="connsiteY39" fmla="*/ 610304 h 810924"/>
                <a:gd name="connsiteX40" fmla="*/ 5108477 w 5186168"/>
                <a:gd name="connsiteY40" fmla="*/ 687996 h 810924"/>
                <a:gd name="connsiteX41" fmla="*/ 5030833 w 5186168"/>
                <a:gd name="connsiteY41" fmla="*/ 610304 h 810924"/>
                <a:gd name="connsiteX42" fmla="*/ 5072344 w 5186168"/>
                <a:gd name="connsiteY42" fmla="*/ 541528 h 810924"/>
                <a:gd name="connsiteX43" fmla="*/ 5072344 w 5186168"/>
                <a:gd name="connsiteY43" fmla="*/ 431241 h 810924"/>
                <a:gd name="connsiteX44" fmla="*/ 4976774 w 5186168"/>
                <a:gd name="connsiteY44" fmla="*/ 333361 h 810924"/>
                <a:gd name="connsiteX45" fmla="*/ 4175992 w 5186168"/>
                <a:gd name="connsiteY45" fmla="*/ 333361 h 810924"/>
                <a:gd name="connsiteX46" fmla="*/ 4175992 w 5186168"/>
                <a:gd name="connsiteY46" fmla="*/ 333361 h 810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5186168" h="810924">
                  <a:moveTo>
                    <a:pt x="4175992" y="333361"/>
                  </a:moveTo>
                  <a:lnTo>
                    <a:pt x="4242552" y="401523"/>
                  </a:lnTo>
                  <a:lnTo>
                    <a:pt x="4242552" y="665306"/>
                  </a:lnTo>
                  <a:cubicBezTo>
                    <a:pt x="4266420" y="678562"/>
                    <a:pt x="4282600" y="704034"/>
                    <a:pt x="4282600" y="733233"/>
                  </a:cubicBezTo>
                  <a:cubicBezTo>
                    <a:pt x="4282600" y="776159"/>
                    <a:pt x="4247835" y="810924"/>
                    <a:pt x="4204956" y="810924"/>
                  </a:cubicBezTo>
                  <a:cubicBezTo>
                    <a:pt x="4162030" y="810924"/>
                    <a:pt x="4127264" y="776159"/>
                    <a:pt x="4127264" y="733233"/>
                  </a:cubicBezTo>
                  <a:cubicBezTo>
                    <a:pt x="4127264" y="703374"/>
                    <a:pt x="4144152" y="677476"/>
                    <a:pt x="4168870" y="664457"/>
                  </a:cubicBezTo>
                  <a:lnTo>
                    <a:pt x="4168870" y="431289"/>
                  </a:lnTo>
                  <a:lnTo>
                    <a:pt x="4073253" y="333408"/>
                  </a:lnTo>
                  <a:cubicBezTo>
                    <a:pt x="3613237" y="333408"/>
                    <a:pt x="3153646" y="332323"/>
                    <a:pt x="2694762" y="332323"/>
                  </a:cubicBezTo>
                  <a:lnTo>
                    <a:pt x="2593155" y="228263"/>
                  </a:lnTo>
                  <a:lnTo>
                    <a:pt x="2491548" y="332323"/>
                  </a:lnTo>
                  <a:cubicBezTo>
                    <a:pt x="2032711" y="332323"/>
                    <a:pt x="1573073" y="333408"/>
                    <a:pt x="1113057" y="333408"/>
                  </a:cubicBezTo>
                  <a:lnTo>
                    <a:pt x="1017441" y="431289"/>
                  </a:lnTo>
                  <a:lnTo>
                    <a:pt x="1017441" y="664457"/>
                  </a:lnTo>
                  <a:cubicBezTo>
                    <a:pt x="1042158" y="677476"/>
                    <a:pt x="1058999" y="703374"/>
                    <a:pt x="1058999" y="733233"/>
                  </a:cubicBezTo>
                  <a:cubicBezTo>
                    <a:pt x="1058999" y="776159"/>
                    <a:pt x="1024233" y="810924"/>
                    <a:pt x="981307" y="810924"/>
                  </a:cubicBezTo>
                  <a:cubicBezTo>
                    <a:pt x="938381" y="810924"/>
                    <a:pt x="903616" y="776159"/>
                    <a:pt x="903616" y="733233"/>
                  </a:cubicBezTo>
                  <a:cubicBezTo>
                    <a:pt x="903616" y="704034"/>
                    <a:pt x="919796" y="678514"/>
                    <a:pt x="943664" y="665306"/>
                  </a:cubicBezTo>
                  <a:lnTo>
                    <a:pt x="943664" y="401523"/>
                  </a:lnTo>
                  <a:lnTo>
                    <a:pt x="1010223" y="333361"/>
                  </a:lnTo>
                  <a:lnTo>
                    <a:pt x="209441" y="333361"/>
                  </a:lnTo>
                  <a:lnTo>
                    <a:pt x="113825" y="431241"/>
                  </a:lnTo>
                  <a:lnTo>
                    <a:pt x="113825" y="541528"/>
                  </a:lnTo>
                  <a:cubicBezTo>
                    <a:pt x="138543" y="554548"/>
                    <a:pt x="155383" y="580445"/>
                    <a:pt x="155383" y="610304"/>
                  </a:cubicBezTo>
                  <a:cubicBezTo>
                    <a:pt x="155383" y="653183"/>
                    <a:pt x="120617" y="687996"/>
                    <a:pt x="77691" y="687996"/>
                  </a:cubicBezTo>
                  <a:cubicBezTo>
                    <a:pt x="34813" y="687996"/>
                    <a:pt x="0" y="653231"/>
                    <a:pt x="0" y="610304"/>
                  </a:cubicBezTo>
                  <a:cubicBezTo>
                    <a:pt x="0" y="581058"/>
                    <a:pt x="16180" y="555585"/>
                    <a:pt x="40049" y="542330"/>
                  </a:cubicBezTo>
                  <a:lnTo>
                    <a:pt x="40049" y="401523"/>
                  </a:lnTo>
                  <a:lnTo>
                    <a:pt x="178591" y="259632"/>
                  </a:lnTo>
                  <a:cubicBezTo>
                    <a:pt x="938381" y="259632"/>
                    <a:pt x="1699634" y="258547"/>
                    <a:pt x="2460651" y="258547"/>
                  </a:cubicBezTo>
                  <a:lnTo>
                    <a:pt x="2556125" y="160808"/>
                  </a:lnTo>
                  <a:lnTo>
                    <a:pt x="2556125" y="0"/>
                  </a:lnTo>
                  <a:lnTo>
                    <a:pt x="2629996" y="0"/>
                  </a:lnTo>
                  <a:lnTo>
                    <a:pt x="2629996" y="160808"/>
                  </a:lnTo>
                  <a:lnTo>
                    <a:pt x="2725471" y="258547"/>
                  </a:lnTo>
                  <a:cubicBezTo>
                    <a:pt x="3486441" y="258547"/>
                    <a:pt x="4247740" y="259632"/>
                    <a:pt x="5007530" y="259632"/>
                  </a:cubicBezTo>
                  <a:lnTo>
                    <a:pt x="5146120" y="401523"/>
                  </a:lnTo>
                  <a:lnTo>
                    <a:pt x="5146120" y="542330"/>
                  </a:lnTo>
                  <a:cubicBezTo>
                    <a:pt x="5169989" y="555585"/>
                    <a:pt x="5186169" y="581058"/>
                    <a:pt x="5186169" y="610304"/>
                  </a:cubicBezTo>
                  <a:cubicBezTo>
                    <a:pt x="5186169" y="653183"/>
                    <a:pt x="5151356" y="687996"/>
                    <a:pt x="5108477" y="687996"/>
                  </a:cubicBezTo>
                  <a:cubicBezTo>
                    <a:pt x="5065599" y="687996"/>
                    <a:pt x="5030833" y="653231"/>
                    <a:pt x="5030833" y="610304"/>
                  </a:cubicBezTo>
                  <a:cubicBezTo>
                    <a:pt x="5030833" y="580445"/>
                    <a:pt x="5047673" y="554548"/>
                    <a:pt x="5072344" y="541528"/>
                  </a:cubicBezTo>
                  <a:lnTo>
                    <a:pt x="5072344" y="431241"/>
                  </a:lnTo>
                  <a:lnTo>
                    <a:pt x="4976774" y="333361"/>
                  </a:lnTo>
                  <a:lnTo>
                    <a:pt x="4175992" y="333361"/>
                  </a:lnTo>
                  <a:lnTo>
                    <a:pt x="4175992" y="333361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outerShdw blurRad="1206500" dist="876300" dir="8100000" sx="95000" sy="95000" algn="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B1DB987-74F3-4986-A511-4EF60CFE78B8}"/>
                </a:ext>
              </a:extLst>
            </p:cNvPr>
            <p:cNvSpPr/>
            <p:nvPr/>
          </p:nvSpPr>
          <p:spPr>
            <a:xfrm>
              <a:off x="5823490" y="602251"/>
              <a:ext cx="322935" cy="322935"/>
            </a:xfrm>
            <a:custGeom>
              <a:avLst/>
              <a:gdLst>
                <a:gd name="connsiteX0" fmla="*/ 161468 w 322935"/>
                <a:gd name="connsiteY0" fmla="*/ 12217 h 322935"/>
                <a:gd name="connsiteX1" fmla="*/ 12265 w 322935"/>
                <a:gd name="connsiteY1" fmla="*/ 161421 h 322935"/>
                <a:gd name="connsiteX2" fmla="*/ 161468 w 322935"/>
                <a:gd name="connsiteY2" fmla="*/ 310671 h 322935"/>
                <a:gd name="connsiteX3" fmla="*/ 310671 w 322935"/>
                <a:gd name="connsiteY3" fmla="*/ 161421 h 322935"/>
                <a:gd name="connsiteX4" fmla="*/ 161468 w 322935"/>
                <a:gd name="connsiteY4" fmla="*/ 12217 h 322935"/>
                <a:gd name="connsiteX5" fmla="*/ 161468 w 322935"/>
                <a:gd name="connsiteY5" fmla="*/ 12217 h 322935"/>
                <a:gd name="connsiteX6" fmla="*/ 161468 w 322935"/>
                <a:gd name="connsiteY6" fmla="*/ 322936 h 322935"/>
                <a:gd name="connsiteX7" fmla="*/ 0 w 322935"/>
                <a:gd name="connsiteY7" fmla="*/ 161468 h 322935"/>
                <a:gd name="connsiteX8" fmla="*/ 161468 w 322935"/>
                <a:gd name="connsiteY8" fmla="*/ 0 h 322935"/>
                <a:gd name="connsiteX9" fmla="*/ 322936 w 322935"/>
                <a:gd name="connsiteY9" fmla="*/ 161468 h 322935"/>
                <a:gd name="connsiteX10" fmla="*/ 161468 w 322935"/>
                <a:gd name="connsiteY10" fmla="*/ 322936 h 322935"/>
                <a:gd name="connsiteX11" fmla="*/ 161468 w 322935"/>
                <a:gd name="connsiteY11" fmla="*/ 322936 h 32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935" h="322935">
                  <a:moveTo>
                    <a:pt x="161468" y="12217"/>
                  </a:moveTo>
                  <a:cubicBezTo>
                    <a:pt x="79154" y="12217"/>
                    <a:pt x="12265" y="79154"/>
                    <a:pt x="12265" y="161421"/>
                  </a:cubicBezTo>
                  <a:cubicBezTo>
                    <a:pt x="12265" y="243688"/>
                    <a:pt x="79201" y="310671"/>
                    <a:pt x="161468" y="310671"/>
                  </a:cubicBezTo>
                  <a:cubicBezTo>
                    <a:pt x="243735" y="310671"/>
                    <a:pt x="310671" y="243735"/>
                    <a:pt x="310671" y="161421"/>
                  </a:cubicBezTo>
                  <a:cubicBezTo>
                    <a:pt x="310671" y="79154"/>
                    <a:pt x="243735" y="12217"/>
                    <a:pt x="161468" y="12217"/>
                  </a:cubicBezTo>
                  <a:lnTo>
                    <a:pt x="161468" y="12217"/>
                  </a:lnTo>
                  <a:close/>
                  <a:moveTo>
                    <a:pt x="161468" y="322936"/>
                  </a:moveTo>
                  <a:cubicBezTo>
                    <a:pt x="72408" y="322936"/>
                    <a:pt x="0" y="250480"/>
                    <a:pt x="0" y="161468"/>
                  </a:cubicBezTo>
                  <a:cubicBezTo>
                    <a:pt x="0" y="72408"/>
                    <a:pt x="72408" y="0"/>
                    <a:pt x="161468" y="0"/>
                  </a:cubicBezTo>
                  <a:cubicBezTo>
                    <a:pt x="250480" y="0"/>
                    <a:pt x="322936" y="72455"/>
                    <a:pt x="322936" y="161468"/>
                  </a:cubicBezTo>
                  <a:cubicBezTo>
                    <a:pt x="322936" y="250480"/>
                    <a:pt x="250480" y="322936"/>
                    <a:pt x="161468" y="322936"/>
                  </a:cubicBezTo>
                  <a:lnTo>
                    <a:pt x="161468" y="322936"/>
                  </a:lnTo>
                  <a:close/>
                </a:path>
              </a:pathLst>
            </a:custGeom>
            <a:solidFill>
              <a:schemeClr val="accent2"/>
            </a:solidFill>
            <a:ln w="4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6E1BA06-0B0D-44EB-935D-A331B6E5447E}"/>
              </a:ext>
            </a:extLst>
          </p:cNvPr>
          <p:cNvSpPr/>
          <p:nvPr/>
        </p:nvSpPr>
        <p:spPr>
          <a:xfrm>
            <a:off x="4281527" y="5879160"/>
            <a:ext cx="3421438" cy="386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111029"/>
                </a:solidFill>
                <a:latin typeface="+mj-lt"/>
                <a:cs typeface="Arial" panose="020B0604020202020204" pitchFamily="34" charset="0"/>
              </a:rPr>
              <a:t>Operation </a:t>
            </a:r>
            <a:r>
              <a:rPr lang="en-US" sz="1600" b="1" dirty="0">
                <a:gradFill>
                  <a:gsLst>
                    <a:gs pos="15000">
                      <a:schemeClr val="accent2"/>
                    </a:gs>
                    <a:gs pos="75000">
                      <a:schemeClr val="accent1"/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Arial" panose="020B0604020202020204" pitchFamily="34" charset="0"/>
              </a:rPr>
              <a:t>Cycle</a:t>
            </a:r>
            <a:endParaRPr lang="en-US" sz="1600" dirty="0">
              <a:solidFill>
                <a:srgbClr val="111029"/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0691E37-EB74-4063-A7A5-8C22E6D50C8A}"/>
              </a:ext>
            </a:extLst>
          </p:cNvPr>
          <p:cNvGrpSpPr/>
          <p:nvPr/>
        </p:nvGrpSpPr>
        <p:grpSpPr>
          <a:xfrm>
            <a:off x="7792681" y="2113935"/>
            <a:ext cx="1941254" cy="927099"/>
            <a:chOff x="7792681" y="2113935"/>
            <a:chExt cx="1941254" cy="927099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AF583391-EBA6-4AFD-BCC4-7AAB3A2B4E66}"/>
                </a:ext>
              </a:extLst>
            </p:cNvPr>
            <p:cNvSpPr/>
            <p:nvPr/>
          </p:nvSpPr>
          <p:spPr>
            <a:xfrm>
              <a:off x="7792681" y="2113935"/>
              <a:ext cx="1941254" cy="927099"/>
            </a:xfrm>
            <a:prstGeom prst="roundRect">
              <a:avLst>
                <a:gd name="adj" fmla="val 22243"/>
              </a:avLst>
            </a:prstGeom>
            <a:solidFill>
              <a:schemeClr val="bg1"/>
            </a:solidFill>
            <a:ln w="53975">
              <a:noFill/>
            </a:ln>
            <a:effectLst>
              <a:outerShdw blurRad="863600" dist="723900" dir="7800000" sx="85000" sy="85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500" b="1" dirty="0">
                  <a:solidFill>
                    <a:srgbClr val="111029"/>
                  </a:solidFill>
                  <a:latin typeface="+mj-lt"/>
                </a:rPr>
                <a:t>Face </a:t>
              </a:r>
            </a:p>
            <a:p>
              <a:pPr algn="r"/>
              <a:r>
                <a:rPr lang="en-US" sz="1500" b="1" dirty="0">
                  <a:solidFill>
                    <a:srgbClr val="111029"/>
                  </a:solidFill>
                  <a:latin typeface="+mj-lt"/>
                </a:rPr>
                <a:t>Detection</a:t>
              </a:r>
              <a:endParaRPr lang="en-ID" sz="1500" b="1" dirty="0">
                <a:solidFill>
                  <a:srgbClr val="111029"/>
                </a:solidFill>
                <a:latin typeface="+mj-lt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7E7D45F-3D26-4AC8-A62B-E94E76ECC2E9}"/>
                </a:ext>
              </a:extLst>
            </p:cNvPr>
            <p:cNvGrpSpPr/>
            <p:nvPr/>
          </p:nvGrpSpPr>
          <p:grpSpPr>
            <a:xfrm>
              <a:off x="7990944" y="2297618"/>
              <a:ext cx="513959" cy="559732"/>
              <a:chOff x="2369765" y="723494"/>
              <a:chExt cx="909259" cy="990237"/>
            </a:xfrm>
          </p:grpSpPr>
          <p:sp>
            <p:nvSpPr>
              <p:cNvPr id="78" name="Graphic 18">
                <a:extLst>
                  <a:ext uri="{FF2B5EF4-FFF2-40B4-BE49-F238E27FC236}">
                    <a16:creationId xmlns:a16="http://schemas.microsoft.com/office/drawing/2014/main" id="{0D43DAE6-9FFC-479C-B289-D32D398C6BF3}"/>
                  </a:ext>
                </a:extLst>
              </p:cNvPr>
              <p:cNvSpPr/>
              <p:nvPr/>
            </p:nvSpPr>
            <p:spPr>
              <a:xfrm>
                <a:off x="2369765" y="723494"/>
                <a:ext cx="909259" cy="990237"/>
              </a:xfrm>
              <a:custGeom>
                <a:avLst/>
                <a:gdLst>
                  <a:gd name="connsiteX0" fmla="*/ 1238039 w 3142829"/>
                  <a:gd name="connsiteY0" fmla="*/ 89328 h 3422732"/>
                  <a:gd name="connsiteX1" fmla="*/ 1904789 w 3142829"/>
                  <a:gd name="connsiteY1" fmla="*/ 89328 h 3422732"/>
                  <a:gd name="connsiteX2" fmla="*/ 2809455 w 3142829"/>
                  <a:gd name="connsiteY2" fmla="*/ 611635 h 3422732"/>
                  <a:gd name="connsiteX3" fmla="*/ 3142830 w 3142829"/>
                  <a:gd name="connsiteY3" fmla="*/ 1189063 h 3422732"/>
                  <a:gd name="connsiteX4" fmla="*/ 3142830 w 3142829"/>
                  <a:gd name="connsiteY4" fmla="*/ 2233669 h 3422732"/>
                  <a:gd name="connsiteX5" fmla="*/ 2809455 w 3142829"/>
                  <a:gd name="connsiteY5" fmla="*/ 2811094 h 3422732"/>
                  <a:gd name="connsiteX6" fmla="*/ 1904789 w 3142829"/>
                  <a:gd name="connsiteY6" fmla="*/ 3333407 h 3422732"/>
                  <a:gd name="connsiteX7" fmla="*/ 1238039 w 3142829"/>
                  <a:gd name="connsiteY7" fmla="*/ 3333407 h 3422732"/>
                  <a:gd name="connsiteX8" fmla="*/ 333375 w 3142829"/>
                  <a:gd name="connsiteY8" fmla="*/ 2811094 h 3422732"/>
                  <a:gd name="connsiteX9" fmla="*/ 0 w 3142829"/>
                  <a:gd name="connsiteY9" fmla="*/ 2233669 h 3422732"/>
                  <a:gd name="connsiteX10" fmla="*/ 0 w 3142829"/>
                  <a:gd name="connsiteY10" fmla="*/ 1189063 h 3422732"/>
                  <a:gd name="connsiteX11" fmla="*/ 333375 w 3142829"/>
                  <a:gd name="connsiteY11" fmla="*/ 611635 h 3422732"/>
                  <a:gd name="connsiteX12" fmla="*/ 1238039 w 3142829"/>
                  <a:gd name="connsiteY12" fmla="*/ 89328 h 3422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42829" h="3422732">
                    <a:moveTo>
                      <a:pt x="1238039" y="89328"/>
                    </a:moveTo>
                    <a:cubicBezTo>
                      <a:pt x="1444332" y="-29776"/>
                      <a:pt x="1698497" y="-29776"/>
                      <a:pt x="1904789" y="89328"/>
                    </a:cubicBezTo>
                    <a:lnTo>
                      <a:pt x="2809455" y="611635"/>
                    </a:lnTo>
                    <a:cubicBezTo>
                      <a:pt x="3015747" y="730738"/>
                      <a:pt x="3142830" y="950852"/>
                      <a:pt x="3142830" y="1189063"/>
                    </a:cubicBezTo>
                    <a:lnTo>
                      <a:pt x="3142830" y="2233669"/>
                    </a:lnTo>
                    <a:cubicBezTo>
                      <a:pt x="3142830" y="2471880"/>
                      <a:pt x="3015747" y="2691993"/>
                      <a:pt x="2809455" y="2811094"/>
                    </a:cubicBezTo>
                    <a:lnTo>
                      <a:pt x="1904789" y="3333407"/>
                    </a:lnTo>
                    <a:cubicBezTo>
                      <a:pt x="1698497" y="3452507"/>
                      <a:pt x="1444332" y="3452507"/>
                      <a:pt x="1238039" y="3333407"/>
                    </a:cubicBezTo>
                    <a:lnTo>
                      <a:pt x="333375" y="2811094"/>
                    </a:lnTo>
                    <a:cubicBezTo>
                      <a:pt x="127082" y="2691993"/>
                      <a:pt x="0" y="2471880"/>
                      <a:pt x="0" y="2233669"/>
                    </a:cubicBezTo>
                    <a:lnTo>
                      <a:pt x="0" y="1189063"/>
                    </a:lnTo>
                    <a:cubicBezTo>
                      <a:pt x="0" y="950852"/>
                      <a:pt x="127082" y="730738"/>
                      <a:pt x="333375" y="611635"/>
                    </a:cubicBezTo>
                    <a:lnTo>
                      <a:pt x="1238039" y="89328"/>
                    </a:lnTo>
                    <a:close/>
                  </a:path>
                </a:pathLst>
              </a:custGeom>
              <a:gradFill flip="none" rotWithShape="1">
                <a:gsLst>
                  <a:gs pos="15000">
                    <a:schemeClr val="accent1">
                      <a:lumMod val="60000"/>
                      <a:lumOff val="40000"/>
                    </a:schemeClr>
                  </a:gs>
                  <a:gs pos="75000">
                    <a:schemeClr val="accent1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>
                <a:noFill/>
                <a:prstDash val="solid"/>
                <a:miter/>
              </a:ln>
              <a:effectLst>
                <a:outerShdw blurRad="571500" dist="381000" dir="5400000" sx="85000" sy="85000" algn="t" rotWithShape="0">
                  <a:schemeClr val="accent1">
                    <a:alpha val="30000"/>
                  </a:scheme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Graphic 18">
                <a:extLst>
                  <a:ext uri="{FF2B5EF4-FFF2-40B4-BE49-F238E27FC236}">
                    <a16:creationId xmlns:a16="http://schemas.microsoft.com/office/drawing/2014/main" id="{82E57BE2-9C9B-4BAC-BC83-410E81D4B569}"/>
                  </a:ext>
                </a:extLst>
              </p:cNvPr>
              <p:cNvSpPr/>
              <p:nvPr/>
            </p:nvSpPr>
            <p:spPr>
              <a:xfrm>
                <a:off x="2513939" y="880508"/>
                <a:ext cx="620912" cy="676210"/>
              </a:xfrm>
              <a:custGeom>
                <a:avLst/>
                <a:gdLst>
                  <a:gd name="connsiteX0" fmla="*/ 1238039 w 3142829"/>
                  <a:gd name="connsiteY0" fmla="*/ 89328 h 3422732"/>
                  <a:gd name="connsiteX1" fmla="*/ 1904789 w 3142829"/>
                  <a:gd name="connsiteY1" fmla="*/ 89328 h 3422732"/>
                  <a:gd name="connsiteX2" fmla="*/ 2809455 w 3142829"/>
                  <a:gd name="connsiteY2" fmla="*/ 611635 h 3422732"/>
                  <a:gd name="connsiteX3" fmla="*/ 3142830 w 3142829"/>
                  <a:gd name="connsiteY3" fmla="*/ 1189063 h 3422732"/>
                  <a:gd name="connsiteX4" fmla="*/ 3142830 w 3142829"/>
                  <a:gd name="connsiteY4" fmla="*/ 2233669 h 3422732"/>
                  <a:gd name="connsiteX5" fmla="*/ 2809455 w 3142829"/>
                  <a:gd name="connsiteY5" fmla="*/ 2811094 h 3422732"/>
                  <a:gd name="connsiteX6" fmla="*/ 1904789 w 3142829"/>
                  <a:gd name="connsiteY6" fmla="*/ 3333407 h 3422732"/>
                  <a:gd name="connsiteX7" fmla="*/ 1238039 w 3142829"/>
                  <a:gd name="connsiteY7" fmla="*/ 3333407 h 3422732"/>
                  <a:gd name="connsiteX8" fmla="*/ 333375 w 3142829"/>
                  <a:gd name="connsiteY8" fmla="*/ 2811094 h 3422732"/>
                  <a:gd name="connsiteX9" fmla="*/ 0 w 3142829"/>
                  <a:gd name="connsiteY9" fmla="*/ 2233669 h 3422732"/>
                  <a:gd name="connsiteX10" fmla="*/ 0 w 3142829"/>
                  <a:gd name="connsiteY10" fmla="*/ 1189063 h 3422732"/>
                  <a:gd name="connsiteX11" fmla="*/ 333375 w 3142829"/>
                  <a:gd name="connsiteY11" fmla="*/ 611635 h 3422732"/>
                  <a:gd name="connsiteX12" fmla="*/ 1238039 w 3142829"/>
                  <a:gd name="connsiteY12" fmla="*/ 89328 h 3422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42829" h="3422732">
                    <a:moveTo>
                      <a:pt x="1238039" y="89328"/>
                    </a:moveTo>
                    <a:cubicBezTo>
                      <a:pt x="1444332" y="-29776"/>
                      <a:pt x="1698497" y="-29776"/>
                      <a:pt x="1904789" y="89328"/>
                    </a:cubicBezTo>
                    <a:lnTo>
                      <a:pt x="2809455" y="611635"/>
                    </a:lnTo>
                    <a:cubicBezTo>
                      <a:pt x="3015747" y="730738"/>
                      <a:pt x="3142830" y="950852"/>
                      <a:pt x="3142830" y="1189063"/>
                    </a:cubicBezTo>
                    <a:lnTo>
                      <a:pt x="3142830" y="2233669"/>
                    </a:lnTo>
                    <a:cubicBezTo>
                      <a:pt x="3142830" y="2471880"/>
                      <a:pt x="3015747" y="2691993"/>
                      <a:pt x="2809455" y="2811094"/>
                    </a:cubicBezTo>
                    <a:lnTo>
                      <a:pt x="1904789" y="3333407"/>
                    </a:lnTo>
                    <a:cubicBezTo>
                      <a:pt x="1698497" y="3452507"/>
                      <a:pt x="1444332" y="3452507"/>
                      <a:pt x="1238039" y="3333407"/>
                    </a:cubicBezTo>
                    <a:lnTo>
                      <a:pt x="333375" y="2811094"/>
                    </a:lnTo>
                    <a:cubicBezTo>
                      <a:pt x="127082" y="2691993"/>
                      <a:pt x="0" y="2471880"/>
                      <a:pt x="0" y="2233669"/>
                    </a:cubicBezTo>
                    <a:lnTo>
                      <a:pt x="0" y="1189063"/>
                    </a:lnTo>
                    <a:cubicBezTo>
                      <a:pt x="0" y="950852"/>
                      <a:pt x="127082" y="730738"/>
                      <a:pt x="333375" y="611635"/>
                    </a:cubicBezTo>
                    <a:lnTo>
                      <a:pt x="1238039" y="89328"/>
                    </a:lnTo>
                    <a:close/>
                  </a:path>
                </a:pathLst>
              </a:custGeom>
              <a:gradFill flip="none" rotWithShape="1">
                <a:gsLst>
                  <a:gs pos="15000">
                    <a:schemeClr val="accent1"/>
                  </a:gs>
                  <a:gs pos="75000">
                    <a:schemeClr val="accent1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9525" cap="flat">
                <a:noFill/>
                <a:prstDash val="solid"/>
                <a:miter/>
              </a:ln>
              <a:effectLst>
                <a:outerShdw blurRad="571500" dist="381000" dir="5400000" sx="85000" sy="85000" algn="t" rotWithShape="0">
                  <a:schemeClr val="accent2">
                    <a:alpha val="30000"/>
                  </a:scheme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2E67F44F-0B35-488C-B37C-352AF5DF6F1C}"/>
                  </a:ext>
                </a:extLst>
              </p:cNvPr>
              <p:cNvSpPr/>
              <p:nvPr/>
            </p:nvSpPr>
            <p:spPr>
              <a:xfrm>
                <a:off x="2652450" y="1059116"/>
                <a:ext cx="343890" cy="318995"/>
              </a:xfrm>
              <a:prstGeom prst="rect">
                <a:avLst/>
              </a:pr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54FFF50-75C2-446D-8AA1-AA40AE635EDA}"/>
              </a:ext>
            </a:extLst>
          </p:cNvPr>
          <p:cNvGrpSpPr/>
          <p:nvPr/>
        </p:nvGrpSpPr>
        <p:grpSpPr>
          <a:xfrm>
            <a:off x="7122121" y="4049415"/>
            <a:ext cx="1941254" cy="927099"/>
            <a:chOff x="7792681" y="2113935"/>
            <a:chExt cx="1941254" cy="927099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FCA54092-E58C-4B88-847F-30497038B0BE}"/>
                </a:ext>
              </a:extLst>
            </p:cNvPr>
            <p:cNvSpPr/>
            <p:nvPr/>
          </p:nvSpPr>
          <p:spPr>
            <a:xfrm>
              <a:off x="7792681" y="2113935"/>
              <a:ext cx="1941254" cy="927099"/>
            </a:xfrm>
            <a:prstGeom prst="roundRect">
              <a:avLst>
                <a:gd name="adj" fmla="val 22243"/>
              </a:avLst>
            </a:prstGeom>
            <a:solidFill>
              <a:schemeClr val="bg1"/>
            </a:solidFill>
            <a:ln w="53975">
              <a:noFill/>
            </a:ln>
            <a:effectLst>
              <a:outerShdw blurRad="863600" dist="723900" dir="7800000" sx="85000" sy="85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500" b="1" dirty="0">
                  <a:solidFill>
                    <a:srgbClr val="111029"/>
                  </a:solidFill>
                  <a:latin typeface="+mj-lt"/>
                </a:rPr>
                <a:t>Decision </a:t>
              </a:r>
            </a:p>
            <a:p>
              <a:pPr algn="r"/>
              <a:r>
                <a:rPr lang="en-US" sz="1500" b="1" dirty="0">
                  <a:solidFill>
                    <a:srgbClr val="111029"/>
                  </a:solidFill>
                  <a:latin typeface="+mj-lt"/>
                </a:rPr>
                <a:t>Making</a:t>
              </a:r>
              <a:endParaRPr lang="en-ID" sz="1500" b="1" dirty="0">
                <a:solidFill>
                  <a:srgbClr val="111029"/>
                </a:solidFill>
                <a:latin typeface="+mj-lt"/>
              </a:endParaRP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A885D1AA-438F-44F8-85CF-28F94502A553}"/>
                </a:ext>
              </a:extLst>
            </p:cNvPr>
            <p:cNvGrpSpPr/>
            <p:nvPr/>
          </p:nvGrpSpPr>
          <p:grpSpPr>
            <a:xfrm>
              <a:off x="7990944" y="2297618"/>
              <a:ext cx="513959" cy="559732"/>
              <a:chOff x="2369765" y="723494"/>
              <a:chExt cx="909259" cy="990237"/>
            </a:xfrm>
          </p:grpSpPr>
          <p:sp>
            <p:nvSpPr>
              <p:cNvPr id="85" name="Graphic 18">
                <a:extLst>
                  <a:ext uri="{FF2B5EF4-FFF2-40B4-BE49-F238E27FC236}">
                    <a16:creationId xmlns:a16="http://schemas.microsoft.com/office/drawing/2014/main" id="{BAA7419C-2B75-49D3-95DB-6E60AF13B5C6}"/>
                  </a:ext>
                </a:extLst>
              </p:cNvPr>
              <p:cNvSpPr/>
              <p:nvPr/>
            </p:nvSpPr>
            <p:spPr>
              <a:xfrm>
                <a:off x="2369765" y="723494"/>
                <a:ext cx="909259" cy="990237"/>
              </a:xfrm>
              <a:custGeom>
                <a:avLst/>
                <a:gdLst>
                  <a:gd name="connsiteX0" fmla="*/ 1238039 w 3142829"/>
                  <a:gd name="connsiteY0" fmla="*/ 89328 h 3422732"/>
                  <a:gd name="connsiteX1" fmla="*/ 1904789 w 3142829"/>
                  <a:gd name="connsiteY1" fmla="*/ 89328 h 3422732"/>
                  <a:gd name="connsiteX2" fmla="*/ 2809455 w 3142829"/>
                  <a:gd name="connsiteY2" fmla="*/ 611635 h 3422732"/>
                  <a:gd name="connsiteX3" fmla="*/ 3142830 w 3142829"/>
                  <a:gd name="connsiteY3" fmla="*/ 1189063 h 3422732"/>
                  <a:gd name="connsiteX4" fmla="*/ 3142830 w 3142829"/>
                  <a:gd name="connsiteY4" fmla="*/ 2233669 h 3422732"/>
                  <a:gd name="connsiteX5" fmla="*/ 2809455 w 3142829"/>
                  <a:gd name="connsiteY5" fmla="*/ 2811094 h 3422732"/>
                  <a:gd name="connsiteX6" fmla="*/ 1904789 w 3142829"/>
                  <a:gd name="connsiteY6" fmla="*/ 3333407 h 3422732"/>
                  <a:gd name="connsiteX7" fmla="*/ 1238039 w 3142829"/>
                  <a:gd name="connsiteY7" fmla="*/ 3333407 h 3422732"/>
                  <a:gd name="connsiteX8" fmla="*/ 333375 w 3142829"/>
                  <a:gd name="connsiteY8" fmla="*/ 2811094 h 3422732"/>
                  <a:gd name="connsiteX9" fmla="*/ 0 w 3142829"/>
                  <a:gd name="connsiteY9" fmla="*/ 2233669 h 3422732"/>
                  <a:gd name="connsiteX10" fmla="*/ 0 w 3142829"/>
                  <a:gd name="connsiteY10" fmla="*/ 1189063 h 3422732"/>
                  <a:gd name="connsiteX11" fmla="*/ 333375 w 3142829"/>
                  <a:gd name="connsiteY11" fmla="*/ 611635 h 3422732"/>
                  <a:gd name="connsiteX12" fmla="*/ 1238039 w 3142829"/>
                  <a:gd name="connsiteY12" fmla="*/ 89328 h 3422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42829" h="3422732">
                    <a:moveTo>
                      <a:pt x="1238039" y="89328"/>
                    </a:moveTo>
                    <a:cubicBezTo>
                      <a:pt x="1444332" y="-29776"/>
                      <a:pt x="1698497" y="-29776"/>
                      <a:pt x="1904789" y="89328"/>
                    </a:cubicBezTo>
                    <a:lnTo>
                      <a:pt x="2809455" y="611635"/>
                    </a:lnTo>
                    <a:cubicBezTo>
                      <a:pt x="3015747" y="730738"/>
                      <a:pt x="3142830" y="950852"/>
                      <a:pt x="3142830" y="1189063"/>
                    </a:cubicBezTo>
                    <a:lnTo>
                      <a:pt x="3142830" y="2233669"/>
                    </a:lnTo>
                    <a:cubicBezTo>
                      <a:pt x="3142830" y="2471880"/>
                      <a:pt x="3015747" y="2691993"/>
                      <a:pt x="2809455" y="2811094"/>
                    </a:cubicBezTo>
                    <a:lnTo>
                      <a:pt x="1904789" y="3333407"/>
                    </a:lnTo>
                    <a:cubicBezTo>
                      <a:pt x="1698497" y="3452507"/>
                      <a:pt x="1444332" y="3452507"/>
                      <a:pt x="1238039" y="3333407"/>
                    </a:cubicBezTo>
                    <a:lnTo>
                      <a:pt x="333375" y="2811094"/>
                    </a:lnTo>
                    <a:cubicBezTo>
                      <a:pt x="127082" y="2691993"/>
                      <a:pt x="0" y="2471880"/>
                      <a:pt x="0" y="2233669"/>
                    </a:cubicBezTo>
                    <a:lnTo>
                      <a:pt x="0" y="1189063"/>
                    </a:lnTo>
                    <a:cubicBezTo>
                      <a:pt x="0" y="950852"/>
                      <a:pt x="127082" y="730738"/>
                      <a:pt x="333375" y="611635"/>
                    </a:cubicBezTo>
                    <a:lnTo>
                      <a:pt x="1238039" y="89328"/>
                    </a:lnTo>
                    <a:close/>
                  </a:path>
                </a:pathLst>
              </a:custGeom>
              <a:gradFill flip="none" rotWithShape="1">
                <a:gsLst>
                  <a:gs pos="15000">
                    <a:schemeClr val="accent1">
                      <a:lumMod val="60000"/>
                      <a:lumOff val="40000"/>
                    </a:schemeClr>
                  </a:gs>
                  <a:gs pos="75000">
                    <a:schemeClr val="accent1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>
                <a:noFill/>
                <a:prstDash val="solid"/>
                <a:miter/>
              </a:ln>
              <a:effectLst>
                <a:outerShdw blurRad="571500" dist="381000" dir="5400000" sx="85000" sy="85000" algn="t" rotWithShape="0">
                  <a:schemeClr val="accent1">
                    <a:alpha val="30000"/>
                  </a:scheme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Graphic 18">
                <a:extLst>
                  <a:ext uri="{FF2B5EF4-FFF2-40B4-BE49-F238E27FC236}">
                    <a16:creationId xmlns:a16="http://schemas.microsoft.com/office/drawing/2014/main" id="{ED8B4AD2-348B-40FF-A6D4-FF2317C2E588}"/>
                  </a:ext>
                </a:extLst>
              </p:cNvPr>
              <p:cNvSpPr/>
              <p:nvPr/>
            </p:nvSpPr>
            <p:spPr>
              <a:xfrm>
                <a:off x="2513939" y="880508"/>
                <a:ext cx="620912" cy="676210"/>
              </a:xfrm>
              <a:custGeom>
                <a:avLst/>
                <a:gdLst>
                  <a:gd name="connsiteX0" fmla="*/ 1238039 w 3142829"/>
                  <a:gd name="connsiteY0" fmla="*/ 89328 h 3422732"/>
                  <a:gd name="connsiteX1" fmla="*/ 1904789 w 3142829"/>
                  <a:gd name="connsiteY1" fmla="*/ 89328 h 3422732"/>
                  <a:gd name="connsiteX2" fmla="*/ 2809455 w 3142829"/>
                  <a:gd name="connsiteY2" fmla="*/ 611635 h 3422732"/>
                  <a:gd name="connsiteX3" fmla="*/ 3142830 w 3142829"/>
                  <a:gd name="connsiteY3" fmla="*/ 1189063 h 3422732"/>
                  <a:gd name="connsiteX4" fmla="*/ 3142830 w 3142829"/>
                  <a:gd name="connsiteY4" fmla="*/ 2233669 h 3422732"/>
                  <a:gd name="connsiteX5" fmla="*/ 2809455 w 3142829"/>
                  <a:gd name="connsiteY5" fmla="*/ 2811094 h 3422732"/>
                  <a:gd name="connsiteX6" fmla="*/ 1904789 w 3142829"/>
                  <a:gd name="connsiteY6" fmla="*/ 3333407 h 3422732"/>
                  <a:gd name="connsiteX7" fmla="*/ 1238039 w 3142829"/>
                  <a:gd name="connsiteY7" fmla="*/ 3333407 h 3422732"/>
                  <a:gd name="connsiteX8" fmla="*/ 333375 w 3142829"/>
                  <a:gd name="connsiteY8" fmla="*/ 2811094 h 3422732"/>
                  <a:gd name="connsiteX9" fmla="*/ 0 w 3142829"/>
                  <a:gd name="connsiteY9" fmla="*/ 2233669 h 3422732"/>
                  <a:gd name="connsiteX10" fmla="*/ 0 w 3142829"/>
                  <a:gd name="connsiteY10" fmla="*/ 1189063 h 3422732"/>
                  <a:gd name="connsiteX11" fmla="*/ 333375 w 3142829"/>
                  <a:gd name="connsiteY11" fmla="*/ 611635 h 3422732"/>
                  <a:gd name="connsiteX12" fmla="*/ 1238039 w 3142829"/>
                  <a:gd name="connsiteY12" fmla="*/ 89328 h 3422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42829" h="3422732">
                    <a:moveTo>
                      <a:pt x="1238039" y="89328"/>
                    </a:moveTo>
                    <a:cubicBezTo>
                      <a:pt x="1444332" y="-29776"/>
                      <a:pt x="1698497" y="-29776"/>
                      <a:pt x="1904789" y="89328"/>
                    </a:cubicBezTo>
                    <a:lnTo>
                      <a:pt x="2809455" y="611635"/>
                    </a:lnTo>
                    <a:cubicBezTo>
                      <a:pt x="3015747" y="730738"/>
                      <a:pt x="3142830" y="950852"/>
                      <a:pt x="3142830" y="1189063"/>
                    </a:cubicBezTo>
                    <a:lnTo>
                      <a:pt x="3142830" y="2233669"/>
                    </a:lnTo>
                    <a:cubicBezTo>
                      <a:pt x="3142830" y="2471880"/>
                      <a:pt x="3015747" y="2691993"/>
                      <a:pt x="2809455" y="2811094"/>
                    </a:cubicBezTo>
                    <a:lnTo>
                      <a:pt x="1904789" y="3333407"/>
                    </a:lnTo>
                    <a:cubicBezTo>
                      <a:pt x="1698497" y="3452507"/>
                      <a:pt x="1444332" y="3452507"/>
                      <a:pt x="1238039" y="3333407"/>
                    </a:cubicBezTo>
                    <a:lnTo>
                      <a:pt x="333375" y="2811094"/>
                    </a:lnTo>
                    <a:cubicBezTo>
                      <a:pt x="127082" y="2691993"/>
                      <a:pt x="0" y="2471880"/>
                      <a:pt x="0" y="2233669"/>
                    </a:cubicBezTo>
                    <a:lnTo>
                      <a:pt x="0" y="1189063"/>
                    </a:lnTo>
                    <a:cubicBezTo>
                      <a:pt x="0" y="950852"/>
                      <a:pt x="127082" y="730738"/>
                      <a:pt x="333375" y="611635"/>
                    </a:cubicBezTo>
                    <a:lnTo>
                      <a:pt x="1238039" y="89328"/>
                    </a:lnTo>
                    <a:close/>
                  </a:path>
                </a:pathLst>
              </a:custGeom>
              <a:gradFill flip="none" rotWithShape="1">
                <a:gsLst>
                  <a:gs pos="15000">
                    <a:schemeClr val="accent1"/>
                  </a:gs>
                  <a:gs pos="75000">
                    <a:schemeClr val="accent1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9525" cap="flat">
                <a:noFill/>
                <a:prstDash val="solid"/>
                <a:miter/>
              </a:ln>
              <a:effectLst>
                <a:outerShdw blurRad="571500" dist="381000" dir="5400000" sx="85000" sy="85000" algn="t" rotWithShape="0">
                  <a:schemeClr val="accent2">
                    <a:alpha val="30000"/>
                  </a:scheme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42132AE7-CC28-48D7-86A3-6E32E71E3819}"/>
                  </a:ext>
                </a:extLst>
              </p:cNvPr>
              <p:cNvSpPr/>
              <p:nvPr/>
            </p:nvSpPr>
            <p:spPr>
              <a:xfrm>
                <a:off x="2652450" y="1059116"/>
                <a:ext cx="343890" cy="318995"/>
              </a:xfrm>
              <a:prstGeom prst="rect">
                <a:avLst/>
              </a:pr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A4CC34B-20BD-46D0-ADBD-042D461AE648}"/>
              </a:ext>
            </a:extLst>
          </p:cNvPr>
          <p:cNvGrpSpPr/>
          <p:nvPr/>
        </p:nvGrpSpPr>
        <p:grpSpPr>
          <a:xfrm>
            <a:off x="6634440" y="3200400"/>
            <a:ext cx="1633259" cy="625494"/>
            <a:chOff x="7792681" y="2113935"/>
            <a:chExt cx="2420795" cy="927099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53B3E7F9-859B-48D7-9D75-BEEC1848638A}"/>
                </a:ext>
              </a:extLst>
            </p:cNvPr>
            <p:cNvSpPr/>
            <p:nvPr/>
          </p:nvSpPr>
          <p:spPr>
            <a:xfrm>
              <a:off x="7792681" y="2113935"/>
              <a:ext cx="2420795" cy="927099"/>
            </a:xfrm>
            <a:prstGeom prst="roundRect">
              <a:avLst>
                <a:gd name="adj" fmla="val 22243"/>
              </a:avLst>
            </a:prstGeom>
            <a:solidFill>
              <a:schemeClr val="bg1"/>
            </a:solidFill>
            <a:ln w="53975">
              <a:noFill/>
            </a:ln>
            <a:effectLst>
              <a:outerShdw blurRad="863600" dist="723900" dir="7800000" sx="85000" sy="85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500" b="1" dirty="0">
                  <a:solidFill>
                    <a:srgbClr val="111029"/>
                  </a:solidFill>
                  <a:latin typeface="+mj-lt"/>
                </a:rPr>
                <a:t>Face </a:t>
              </a:r>
            </a:p>
            <a:p>
              <a:pPr algn="r"/>
              <a:r>
                <a:rPr lang="en-US" sz="1500" b="1" dirty="0">
                  <a:solidFill>
                    <a:srgbClr val="111029"/>
                  </a:solidFill>
                  <a:latin typeface="+mj-lt"/>
                </a:rPr>
                <a:t>Database</a:t>
              </a:r>
              <a:endParaRPr lang="en-ID" sz="1500" b="1" dirty="0">
                <a:solidFill>
                  <a:srgbClr val="111029"/>
                </a:solidFill>
                <a:latin typeface="+mj-lt"/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B7E2F38C-2A1D-4439-8573-5D4ED0967ABC}"/>
                </a:ext>
              </a:extLst>
            </p:cNvPr>
            <p:cNvGrpSpPr/>
            <p:nvPr/>
          </p:nvGrpSpPr>
          <p:grpSpPr>
            <a:xfrm>
              <a:off x="7990944" y="2297618"/>
              <a:ext cx="513959" cy="559732"/>
              <a:chOff x="2369765" y="723494"/>
              <a:chExt cx="909259" cy="990237"/>
            </a:xfrm>
          </p:grpSpPr>
          <p:sp>
            <p:nvSpPr>
              <p:cNvPr id="91" name="Graphic 18">
                <a:extLst>
                  <a:ext uri="{FF2B5EF4-FFF2-40B4-BE49-F238E27FC236}">
                    <a16:creationId xmlns:a16="http://schemas.microsoft.com/office/drawing/2014/main" id="{415D2FC0-593C-4C3D-BDD9-03934897BB4C}"/>
                  </a:ext>
                </a:extLst>
              </p:cNvPr>
              <p:cNvSpPr/>
              <p:nvPr/>
            </p:nvSpPr>
            <p:spPr>
              <a:xfrm>
                <a:off x="2369765" y="723494"/>
                <a:ext cx="909259" cy="990237"/>
              </a:xfrm>
              <a:custGeom>
                <a:avLst/>
                <a:gdLst>
                  <a:gd name="connsiteX0" fmla="*/ 1238039 w 3142829"/>
                  <a:gd name="connsiteY0" fmla="*/ 89328 h 3422732"/>
                  <a:gd name="connsiteX1" fmla="*/ 1904789 w 3142829"/>
                  <a:gd name="connsiteY1" fmla="*/ 89328 h 3422732"/>
                  <a:gd name="connsiteX2" fmla="*/ 2809455 w 3142829"/>
                  <a:gd name="connsiteY2" fmla="*/ 611635 h 3422732"/>
                  <a:gd name="connsiteX3" fmla="*/ 3142830 w 3142829"/>
                  <a:gd name="connsiteY3" fmla="*/ 1189063 h 3422732"/>
                  <a:gd name="connsiteX4" fmla="*/ 3142830 w 3142829"/>
                  <a:gd name="connsiteY4" fmla="*/ 2233669 h 3422732"/>
                  <a:gd name="connsiteX5" fmla="*/ 2809455 w 3142829"/>
                  <a:gd name="connsiteY5" fmla="*/ 2811094 h 3422732"/>
                  <a:gd name="connsiteX6" fmla="*/ 1904789 w 3142829"/>
                  <a:gd name="connsiteY6" fmla="*/ 3333407 h 3422732"/>
                  <a:gd name="connsiteX7" fmla="*/ 1238039 w 3142829"/>
                  <a:gd name="connsiteY7" fmla="*/ 3333407 h 3422732"/>
                  <a:gd name="connsiteX8" fmla="*/ 333375 w 3142829"/>
                  <a:gd name="connsiteY8" fmla="*/ 2811094 h 3422732"/>
                  <a:gd name="connsiteX9" fmla="*/ 0 w 3142829"/>
                  <a:gd name="connsiteY9" fmla="*/ 2233669 h 3422732"/>
                  <a:gd name="connsiteX10" fmla="*/ 0 w 3142829"/>
                  <a:gd name="connsiteY10" fmla="*/ 1189063 h 3422732"/>
                  <a:gd name="connsiteX11" fmla="*/ 333375 w 3142829"/>
                  <a:gd name="connsiteY11" fmla="*/ 611635 h 3422732"/>
                  <a:gd name="connsiteX12" fmla="*/ 1238039 w 3142829"/>
                  <a:gd name="connsiteY12" fmla="*/ 89328 h 3422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42829" h="3422732">
                    <a:moveTo>
                      <a:pt x="1238039" y="89328"/>
                    </a:moveTo>
                    <a:cubicBezTo>
                      <a:pt x="1444332" y="-29776"/>
                      <a:pt x="1698497" y="-29776"/>
                      <a:pt x="1904789" y="89328"/>
                    </a:cubicBezTo>
                    <a:lnTo>
                      <a:pt x="2809455" y="611635"/>
                    </a:lnTo>
                    <a:cubicBezTo>
                      <a:pt x="3015747" y="730738"/>
                      <a:pt x="3142830" y="950852"/>
                      <a:pt x="3142830" y="1189063"/>
                    </a:cubicBezTo>
                    <a:lnTo>
                      <a:pt x="3142830" y="2233669"/>
                    </a:lnTo>
                    <a:cubicBezTo>
                      <a:pt x="3142830" y="2471880"/>
                      <a:pt x="3015747" y="2691993"/>
                      <a:pt x="2809455" y="2811094"/>
                    </a:cubicBezTo>
                    <a:lnTo>
                      <a:pt x="1904789" y="3333407"/>
                    </a:lnTo>
                    <a:cubicBezTo>
                      <a:pt x="1698497" y="3452507"/>
                      <a:pt x="1444332" y="3452507"/>
                      <a:pt x="1238039" y="3333407"/>
                    </a:cubicBezTo>
                    <a:lnTo>
                      <a:pt x="333375" y="2811094"/>
                    </a:lnTo>
                    <a:cubicBezTo>
                      <a:pt x="127082" y="2691993"/>
                      <a:pt x="0" y="2471880"/>
                      <a:pt x="0" y="2233669"/>
                    </a:cubicBezTo>
                    <a:lnTo>
                      <a:pt x="0" y="1189063"/>
                    </a:lnTo>
                    <a:cubicBezTo>
                      <a:pt x="0" y="950852"/>
                      <a:pt x="127082" y="730738"/>
                      <a:pt x="333375" y="611635"/>
                    </a:cubicBezTo>
                    <a:lnTo>
                      <a:pt x="1238039" y="89328"/>
                    </a:lnTo>
                    <a:close/>
                  </a:path>
                </a:pathLst>
              </a:custGeom>
              <a:gradFill flip="none" rotWithShape="1">
                <a:gsLst>
                  <a:gs pos="15000">
                    <a:schemeClr val="accent2">
                      <a:lumMod val="60000"/>
                      <a:lumOff val="40000"/>
                    </a:schemeClr>
                  </a:gs>
                  <a:gs pos="75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>
                <a:noFill/>
                <a:prstDash val="solid"/>
                <a:miter/>
              </a:ln>
              <a:effectLst>
                <a:outerShdw blurRad="571500" dist="381000" dir="5400000" sx="85000" sy="85000" algn="t" rotWithShape="0">
                  <a:schemeClr val="accent2">
                    <a:alpha val="30000"/>
                  </a:scheme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Graphic 18">
                <a:extLst>
                  <a:ext uri="{FF2B5EF4-FFF2-40B4-BE49-F238E27FC236}">
                    <a16:creationId xmlns:a16="http://schemas.microsoft.com/office/drawing/2014/main" id="{E0AFC3CF-E79D-4798-9854-AA18BA3F1220}"/>
                  </a:ext>
                </a:extLst>
              </p:cNvPr>
              <p:cNvSpPr/>
              <p:nvPr/>
            </p:nvSpPr>
            <p:spPr>
              <a:xfrm>
                <a:off x="2513939" y="880508"/>
                <a:ext cx="620912" cy="676210"/>
              </a:xfrm>
              <a:custGeom>
                <a:avLst/>
                <a:gdLst>
                  <a:gd name="connsiteX0" fmla="*/ 1238039 w 3142829"/>
                  <a:gd name="connsiteY0" fmla="*/ 89328 h 3422732"/>
                  <a:gd name="connsiteX1" fmla="*/ 1904789 w 3142829"/>
                  <a:gd name="connsiteY1" fmla="*/ 89328 h 3422732"/>
                  <a:gd name="connsiteX2" fmla="*/ 2809455 w 3142829"/>
                  <a:gd name="connsiteY2" fmla="*/ 611635 h 3422732"/>
                  <a:gd name="connsiteX3" fmla="*/ 3142830 w 3142829"/>
                  <a:gd name="connsiteY3" fmla="*/ 1189063 h 3422732"/>
                  <a:gd name="connsiteX4" fmla="*/ 3142830 w 3142829"/>
                  <a:gd name="connsiteY4" fmla="*/ 2233669 h 3422732"/>
                  <a:gd name="connsiteX5" fmla="*/ 2809455 w 3142829"/>
                  <a:gd name="connsiteY5" fmla="*/ 2811094 h 3422732"/>
                  <a:gd name="connsiteX6" fmla="*/ 1904789 w 3142829"/>
                  <a:gd name="connsiteY6" fmla="*/ 3333407 h 3422732"/>
                  <a:gd name="connsiteX7" fmla="*/ 1238039 w 3142829"/>
                  <a:gd name="connsiteY7" fmla="*/ 3333407 h 3422732"/>
                  <a:gd name="connsiteX8" fmla="*/ 333375 w 3142829"/>
                  <a:gd name="connsiteY8" fmla="*/ 2811094 h 3422732"/>
                  <a:gd name="connsiteX9" fmla="*/ 0 w 3142829"/>
                  <a:gd name="connsiteY9" fmla="*/ 2233669 h 3422732"/>
                  <a:gd name="connsiteX10" fmla="*/ 0 w 3142829"/>
                  <a:gd name="connsiteY10" fmla="*/ 1189063 h 3422732"/>
                  <a:gd name="connsiteX11" fmla="*/ 333375 w 3142829"/>
                  <a:gd name="connsiteY11" fmla="*/ 611635 h 3422732"/>
                  <a:gd name="connsiteX12" fmla="*/ 1238039 w 3142829"/>
                  <a:gd name="connsiteY12" fmla="*/ 89328 h 3422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42829" h="3422732">
                    <a:moveTo>
                      <a:pt x="1238039" y="89328"/>
                    </a:moveTo>
                    <a:cubicBezTo>
                      <a:pt x="1444332" y="-29776"/>
                      <a:pt x="1698497" y="-29776"/>
                      <a:pt x="1904789" y="89328"/>
                    </a:cubicBezTo>
                    <a:lnTo>
                      <a:pt x="2809455" y="611635"/>
                    </a:lnTo>
                    <a:cubicBezTo>
                      <a:pt x="3015747" y="730738"/>
                      <a:pt x="3142830" y="950852"/>
                      <a:pt x="3142830" y="1189063"/>
                    </a:cubicBezTo>
                    <a:lnTo>
                      <a:pt x="3142830" y="2233669"/>
                    </a:lnTo>
                    <a:cubicBezTo>
                      <a:pt x="3142830" y="2471880"/>
                      <a:pt x="3015747" y="2691993"/>
                      <a:pt x="2809455" y="2811094"/>
                    </a:cubicBezTo>
                    <a:lnTo>
                      <a:pt x="1904789" y="3333407"/>
                    </a:lnTo>
                    <a:cubicBezTo>
                      <a:pt x="1698497" y="3452507"/>
                      <a:pt x="1444332" y="3452507"/>
                      <a:pt x="1238039" y="3333407"/>
                    </a:cubicBezTo>
                    <a:lnTo>
                      <a:pt x="333375" y="2811094"/>
                    </a:lnTo>
                    <a:cubicBezTo>
                      <a:pt x="127082" y="2691993"/>
                      <a:pt x="0" y="2471880"/>
                      <a:pt x="0" y="2233669"/>
                    </a:cubicBezTo>
                    <a:lnTo>
                      <a:pt x="0" y="1189063"/>
                    </a:lnTo>
                    <a:cubicBezTo>
                      <a:pt x="0" y="950852"/>
                      <a:pt x="127082" y="730738"/>
                      <a:pt x="333375" y="611635"/>
                    </a:cubicBezTo>
                    <a:lnTo>
                      <a:pt x="1238039" y="89328"/>
                    </a:lnTo>
                    <a:close/>
                  </a:path>
                </a:pathLst>
              </a:custGeom>
              <a:gradFill flip="none" rotWithShape="1">
                <a:gsLst>
                  <a:gs pos="15000">
                    <a:schemeClr val="accent2"/>
                  </a:gs>
                  <a:gs pos="75000">
                    <a:schemeClr val="accent2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9525" cap="flat">
                <a:noFill/>
                <a:prstDash val="solid"/>
                <a:miter/>
              </a:ln>
              <a:effectLst>
                <a:outerShdw blurRad="571500" dist="381000" dir="5400000" sx="85000" sy="85000" algn="t" rotWithShape="0">
                  <a:schemeClr val="accent2">
                    <a:alpha val="30000"/>
                  </a:scheme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4542C1C3-2583-4E0B-9EAC-24BAE2F1085A}"/>
                  </a:ext>
                </a:extLst>
              </p:cNvPr>
              <p:cNvSpPr/>
              <p:nvPr/>
            </p:nvSpPr>
            <p:spPr>
              <a:xfrm>
                <a:off x="2652450" y="1059116"/>
                <a:ext cx="343890" cy="318995"/>
              </a:xfrm>
              <a:prstGeom prst="rect">
                <a:avLst/>
              </a:prstGeom>
              <a:blipFill>
                <a:blip r:embed="rId2" cstate="hq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167B5DA-5398-4205-8FA9-22C47F944178}"/>
              </a:ext>
            </a:extLst>
          </p:cNvPr>
          <p:cNvGrpSpPr/>
          <p:nvPr/>
        </p:nvGrpSpPr>
        <p:grpSpPr>
          <a:xfrm>
            <a:off x="6497280" y="1287780"/>
            <a:ext cx="1633259" cy="625494"/>
            <a:chOff x="7792681" y="2113935"/>
            <a:chExt cx="2420795" cy="927099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C8E0FAC2-CA0B-49D8-A526-D5771C86CCFB}"/>
                </a:ext>
              </a:extLst>
            </p:cNvPr>
            <p:cNvSpPr/>
            <p:nvPr/>
          </p:nvSpPr>
          <p:spPr>
            <a:xfrm>
              <a:off x="7792681" y="2113935"/>
              <a:ext cx="2420795" cy="927099"/>
            </a:xfrm>
            <a:prstGeom prst="roundRect">
              <a:avLst>
                <a:gd name="adj" fmla="val 22243"/>
              </a:avLst>
            </a:prstGeom>
            <a:solidFill>
              <a:schemeClr val="bg1"/>
            </a:solidFill>
            <a:ln w="53975">
              <a:noFill/>
            </a:ln>
            <a:effectLst>
              <a:outerShdw blurRad="863600" dist="723900" dir="7800000" sx="85000" sy="85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500" b="1" dirty="0">
                  <a:solidFill>
                    <a:srgbClr val="111029"/>
                  </a:solidFill>
                  <a:latin typeface="+mj-lt"/>
                </a:rPr>
                <a:t>Image Acquisition</a:t>
              </a:r>
              <a:endParaRPr lang="en-ID" sz="1500" b="1" dirty="0">
                <a:solidFill>
                  <a:srgbClr val="111029"/>
                </a:solidFill>
                <a:latin typeface="+mj-lt"/>
              </a:endParaRP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7B1C91DD-7B7C-40DF-86C9-894C09D65F11}"/>
                </a:ext>
              </a:extLst>
            </p:cNvPr>
            <p:cNvGrpSpPr/>
            <p:nvPr/>
          </p:nvGrpSpPr>
          <p:grpSpPr>
            <a:xfrm>
              <a:off x="7990944" y="2297618"/>
              <a:ext cx="513959" cy="559732"/>
              <a:chOff x="2369765" y="723494"/>
              <a:chExt cx="909259" cy="990237"/>
            </a:xfrm>
          </p:grpSpPr>
          <p:sp>
            <p:nvSpPr>
              <p:cNvPr id="97" name="Graphic 18">
                <a:extLst>
                  <a:ext uri="{FF2B5EF4-FFF2-40B4-BE49-F238E27FC236}">
                    <a16:creationId xmlns:a16="http://schemas.microsoft.com/office/drawing/2014/main" id="{A8CEC76E-A6DD-4838-8B5C-B3D04FB3932C}"/>
                  </a:ext>
                </a:extLst>
              </p:cNvPr>
              <p:cNvSpPr/>
              <p:nvPr/>
            </p:nvSpPr>
            <p:spPr>
              <a:xfrm>
                <a:off x="2369765" y="723494"/>
                <a:ext cx="909259" cy="990237"/>
              </a:xfrm>
              <a:custGeom>
                <a:avLst/>
                <a:gdLst>
                  <a:gd name="connsiteX0" fmla="*/ 1238039 w 3142829"/>
                  <a:gd name="connsiteY0" fmla="*/ 89328 h 3422732"/>
                  <a:gd name="connsiteX1" fmla="*/ 1904789 w 3142829"/>
                  <a:gd name="connsiteY1" fmla="*/ 89328 h 3422732"/>
                  <a:gd name="connsiteX2" fmla="*/ 2809455 w 3142829"/>
                  <a:gd name="connsiteY2" fmla="*/ 611635 h 3422732"/>
                  <a:gd name="connsiteX3" fmla="*/ 3142830 w 3142829"/>
                  <a:gd name="connsiteY3" fmla="*/ 1189063 h 3422732"/>
                  <a:gd name="connsiteX4" fmla="*/ 3142830 w 3142829"/>
                  <a:gd name="connsiteY4" fmla="*/ 2233669 h 3422732"/>
                  <a:gd name="connsiteX5" fmla="*/ 2809455 w 3142829"/>
                  <a:gd name="connsiteY5" fmla="*/ 2811094 h 3422732"/>
                  <a:gd name="connsiteX6" fmla="*/ 1904789 w 3142829"/>
                  <a:gd name="connsiteY6" fmla="*/ 3333407 h 3422732"/>
                  <a:gd name="connsiteX7" fmla="*/ 1238039 w 3142829"/>
                  <a:gd name="connsiteY7" fmla="*/ 3333407 h 3422732"/>
                  <a:gd name="connsiteX8" fmla="*/ 333375 w 3142829"/>
                  <a:gd name="connsiteY8" fmla="*/ 2811094 h 3422732"/>
                  <a:gd name="connsiteX9" fmla="*/ 0 w 3142829"/>
                  <a:gd name="connsiteY9" fmla="*/ 2233669 h 3422732"/>
                  <a:gd name="connsiteX10" fmla="*/ 0 w 3142829"/>
                  <a:gd name="connsiteY10" fmla="*/ 1189063 h 3422732"/>
                  <a:gd name="connsiteX11" fmla="*/ 333375 w 3142829"/>
                  <a:gd name="connsiteY11" fmla="*/ 611635 h 3422732"/>
                  <a:gd name="connsiteX12" fmla="*/ 1238039 w 3142829"/>
                  <a:gd name="connsiteY12" fmla="*/ 89328 h 3422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42829" h="3422732">
                    <a:moveTo>
                      <a:pt x="1238039" y="89328"/>
                    </a:moveTo>
                    <a:cubicBezTo>
                      <a:pt x="1444332" y="-29776"/>
                      <a:pt x="1698497" y="-29776"/>
                      <a:pt x="1904789" y="89328"/>
                    </a:cubicBezTo>
                    <a:lnTo>
                      <a:pt x="2809455" y="611635"/>
                    </a:lnTo>
                    <a:cubicBezTo>
                      <a:pt x="3015747" y="730738"/>
                      <a:pt x="3142830" y="950852"/>
                      <a:pt x="3142830" y="1189063"/>
                    </a:cubicBezTo>
                    <a:lnTo>
                      <a:pt x="3142830" y="2233669"/>
                    </a:lnTo>
                    <a:cubicBezTo>
                      <a:pt x="3142830" y="2471880"/>
                      <a:pt x="3015747" y="2691993"/>
                      <a:pt x="2809455" y="2811094"/>
                    </a:cubicBezTo>
                    <a:lnTo>
                      <a:pt x="1904789" y="3333407"/>
                    </a:lnTo>
                    <a:cubicBezTo>
                      <a:pt x="1698497" y="3452507"/>
                      <a:pt x="1444332" y="3452507"/>
                      <a:pt x="1238039" y="3333407"/>
                    </a:cubicBezTo>
                    <a:lnTo>
                      <a:pt x="333375" y="2811094"/>
                    </a:lnTo>
                    <a:cubicBezTo>
                      <a:pt x="127082" y="2691993"/>
                      <a:pt x="0" y="2471880"/>
                      <a:pt x="0" y="2233669"/>
                    </a:cubicBezTo>
                    <a:lnTo>
                      <a:pt x="0" y="1189063"/>
                    </a:lnTo>
                    <a:cubicBezTo>
                      <a:pt x="0" y="950852"/>
                      <a:pt x="127082" y="730738"/>
                      <a:pt x="333375" y="611635"/>
                    </a:cubicBezTo>
                    <a:lnTo>
                      <a:pt x="1238039" y="89328"/>
                    </a:lnTo>
                    <a:close/>
                  </a:path>
                </a:pathLst>
              </a:custGeom>
              <a:gradFill flip="none" rotWithShape="1">
                <a:gsLst>
                  <a:gs pos="15000">
                    <a:schemeClr val="accent2">
                      <a:lumMod val="60000"/>
                      <a:lumOff val="40000"/>
                    </a:schemeClr>
                  </a:gs>
                  <a:gs pos="75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>
                <a:noFill/>
                <a:prstDash val="solid"/>
                <a:miter/>
              </a:ln>
              <a:effectLst>
                <a:outerShdw blurRad="571500" dist="381000" dir="5400000" sx="85000" sy="85000" algn="t" rotWithShape="0">
                  <a:schemeClr val="accent2">
                    <a:alpha val="30000"/>
                  </a:scheme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Graphic 18">
                <a:extLst>
                  <a:ext uri="{FF2B5EF4-FFF2-40B4-BE49-F238E27FC236}">
                    <a16:creationId xmlns:a16="http://schemas.microsoft.com/office/drawing/2014/main" id="{96761B9A-AA0B-40BC-9CEE-75D65374F761}"/>
                  </a:ext>
                </a:extLst>
              </p:cNvPr>
              <p:cNvSpPr/>
              <p:nvPr/>
            </p:nvSpPr>
            <p:spPr>
              <a:xfrm>
                <a:off x="2513939" y="880508"/>
                <a:ext cx="620912" cy="676210"/>
              </a:xfrm>
              <a:custGeom>
                <a:avLst/>
                <a:gdLst>
                  <a:gd name="connsiteX0" fmla="*/ 1238039 w 3142829"/>
                  <a:gd name="connsiteY0" fmla="*/ 89328 h 3422732"/>
                  <a:gd name="connsiteX1" fmla="*/ 1904789 w 3142829"/>
                  <a:gd name="connsiteY1" fmla="*/ 89328 h 3422732"/>
                  <a:gd name="connsiteX2" fmla="*/ 2809455 w 3142829"/>
                  <a:gd name="connsiteY2" fmla="*/ 611635 h 3422732"/>
                  <a:gd name="connsiteX3" fmla="*/ 3142830 w 3142829"/>
                  <a:gd name="connsiteY3" fmla="*/ 1189063 h 3422732"/>
                  <a:gd name="connsiteX4" fmla="*/ 3142830 w 3142829"/>
                  <a:gd name="connsiteY4" fmla="*/ 2233669 h 3422732"/>
                  <a:gd name="connsiteX5" fmla="*/ 2809455 w 3142829"/>
                  <a:gd name="connsiteY5" fmla="*/ 2811094 h 3422732"/>
                  <a:gd name="connsiteX6" fmla="*/ 1904789 w 3142829"/>
                  <a:gd name="connsiteY6" fmla="*/ 3333407 h 3422732"/>
                  <a:gd name="connsiteX7" fmla="*/ 1238039 w 3142829"/>
                  <a:gd name="connsiteY7" fmla="*/ 3333407 h 3422732"/>
                  <a:gd name="connsiteX8" fmla="*/ 333375 w 3142829"/>
                  <a:gd name="connsiteY8" fmla="*/ 2811094 h 3422732"/>
                  <a:gd name="connsiteX9" fmla="*/ 0 w 3142829"/>
                  <a:gd name="connsiteY9" fmla="*/ 2233669 h 3422732"/>
                  <a:gd name="connsiteX10" fmla="*/ 0 w 3142829"/>
                  <a:gd name="connsiteY10" fmla="*/ 1189063 h 3422732"/>
                  <a:gd name="connsiteX11" fmla="*/ 333375 w 3142829"/>
                  <a:gd name="connsiteY11" fmla="*/ 611635 h 3422732"/>
                  <a:gd name="connsiteX12" fmla="*/ 1238039 w 3142829"/>
                  <a:gd name="connsiteY12" fmla="*/ 89328 h 3422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42829" h="3422732">
                    <a:moveTo>
                      <a:pt x="1238039" y="89328"/>
                    </a:moveTo>
                    <a:cubicBezTo>
                      <a:pt x="1444332" y="-29776"/>
                      <a:pt x="1698497" y="-29776"/>
                      <a:pt x="1904789" y="89328"/>
                    </a:cubicBezTo>
                    <a:lnTo>
                      <a:pt x="2809455" y="611635"/>
                    </a:lnTo>
                    <a:cubicBezTo>
                      <a:pt x="3015747" y="730738"/>
                      <a:pt x="3142830" y="950852"/>
                      <a:pt x="3142830" y="1189063"/>
                    </a:cubicBezTo>
                    <a:lnTo>
                      <a:pt x="3142830" y="2233669"/>
                    </a:lnTo>
                    <a:cubicBezTo>
                      <a:pt x="3142830" y="2471880"/>
                      <a:pt x="3015747" y="2691993"/>
                      <a:pt x="2809455" y="2811094"/>
                    </a:cubicBezTo>
                    <a:lnTo>
                      <a:pt x="1904789" y="3333407"/>
                    </a:lnTo>
                    <a:cubicBezTo>
                      <a:pt x="1698497" y="3452507"/>
                      <a:pt x="1444332" y="3452507"/>
                      <a:pt x="1238039" y="3333407"/>
                    </a:cubicBezTo>
                    <a:lnTo>
                      <a:pt x="333375" y="2811094"/>
                    </a:lnTo>
                    <a:cubicBezTo>
                      <a:pt x="127082" y="2691993"/>
                      <a:pt x="0" y="2471880"/>
                      <a:pt x="0" y="2233669"/>
                    </a:cubicBezTo>
                    <a:lnTo>
                      <a:pt x="0" y="1189063"/>
                    </a:lnTo>
                    <a:cubicBezTo>
                      <a:pt x="0" y="950852"/>
                      <a:pt x="127082" y="730738"/>
                      <a:pt x="333375" y="611635"/>
                    </a:cubicBezTo>
                    <a:lnTo>
                      <a:pt x="1238039" y="89328"/>
                    </a:lnTo>
                    <a:close/>
                  </a:path>
                </a:pathLst>
              </a:custGeom>
              <a:gradFill flip="none" rotWithShape="1">
                <a:gsLst>
                  <a:gs pos="15000">
                    <a:schemeClr val="accent2"/>
                  </a:gs>
                  <a:gs pos="75000">
                    <a:schemeClr val="accent2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9525" cap="flat">
                <a:noFill/>
                <a:prstDash val="solid"/>
                <a:miter/>
              </a:ln>
              <a:effectLst>
                <a:outerShdw blurRad="571500" dist="381000" dir="5400000" sx="85000" sy="85000" algn="t" rotWithShape="0">
                  <a:schemeClr val="accent2">
                    <a:alpha val="30000"/>
                  </a:scheme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EA3511B4-B92E-42E6-991F-F809A20D0A62}"/>
                  </a:ext>
                </a:extLst>
              </p:cNvPr>
              <p:cNvSpPr/>
              <p:nvPr/>
            </p:nvSpPr>
            <p:spPr>
              <a:xfrm>
                <a:off x="2652450" y="1059116"/>
                <a:ext cx="343890" cy="318995"/>
              </a:xfrm>
              <a:prstGeom prst="rect">
                <a:avLst/>
              </a:prstGeom>
              <a:blipFill>
                <a:blip r:embed="rId2" cstate="hq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CCC310-85B9-14F1-5FDE-11D023BCF922}"/>
              </a:ext>
            </a:extLst>
          </p:cNvPr>
          <p:cNvGrpSpPr/>
          <p:nvPr/>
        </p:nvGrpSpPr>
        <p:grpSpPr>
          <a:xfrm>
            <a:off x="2506577" y="4267130"/>
            <a:ext cx="1941254" cy="927099"/>
            <a:chOff x="7792681" y="2113935"/>
            <a:chExt cx="1941254" cy="927099"/>
          </a:xfrm>
        </p:grpSpPr>
        <p:sp>
          <p:nvSpPr>
            <p:cNvPr id="17" name="Rectangle: Rounded Corners 82">
              <a:extLst>
                <a:ext uri="{FF2B5EF4-FFF2-40B4-BE49-F238E27FC236}">
                  <a16:creationId xmlns:a16="http://schemas.microsoft.com/office/drawing/2014/main" id="{DD63A03C-0A66-5D46-ACFB-B5CFA6F73101}"/>
                </a:ext>
              </a:extLst>
            </p:cNvPr>
            <p:cNvSpPr/>
            <p:nvPr/>
          </p:nvSpPr>
          <p:spPr>
            <a:xfrm>
              <a:off x="7792681" y="2113935"/>
              <a:ext cx="1941254" cy="927099"/>
            </a:xfrm>
            <a:prstGeom prst="roundRect">
              <a:avLst>
                <a:gd name="adj" fmla="val 22243"/>
              </a:avLst>
            </a:prstGeom>
            <a:solidFill>
              <a:schemeClr val="bg1"/>
            </a:solidFill>
            <a:ln w="53975">
              <a:noFill/>
            </a:ln>
            <a:effectLst>
              <a:outerShdw blurRad="863600" dist="723900" dir="7800000" sx="85000" sy="85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500" b="1" dirty="0">
                  <a:solidFill>
                    <a:srgbClr val="111029"/>
                  </a:solidFill>
                  <a:latin typeface="+mj-lt"/>
                </a:rPr>
                <a:t>User </a:t>
              </a:r>
            </a:p>
            <a:p>
              <a:r>
                <a:rPr lang="en-US" sz="1500" b="1" dirty="0">
                  <a:solidFill>
                    <a:srgbClr val="111029"/>
                  </a:solidFill>
                  <a:latin typeface="+mj-lt"/>
                </a:rPr>
                <a:t>Interface</a:t>
              </a:r>
              <a:endParaRPr lang="en-ID" sz="1500" b="1" dirty="0">
                <a:solidFill>
                  <a:srgbClr val="111029"/>
                </a:solidFill>
                <a:latin typeface="+mj-lt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22A46EC-9FDA-704D-933A-C4FEDCDFBAAB}"/>
                </a:ext>
              </a:extLst>
            </p:cNvPr>
            <p:cNvGrpSpPr/>
            <p:nvPr/>
          </p:nvGrpSpPr>
          <p:grpSpPr>
            <a:xfrm>
              <a:off x="9109764" y="2321894"/>
              <a:ext cx="513959" cy="559732"/>
              <a:chOff x="4349094" y="766441"/>
              <a:chExt cx="909258" cy="990237"/>
            </a:xfrm>
          </p:grpSpPr>
          <p:sp>
            <p:nvSpPr>
              <p:cNvPr id="24" name="Graphic 18">
                <a:extLst>
                  <a:ext uri="{FF2B5EF4-FFF2-40B4-BE49-F238E27FC236}">
                    <a16:creationId xmlns:a16="http://schemas.microsoft.com/office/drawing/2014/main" id="{F704DEA3-BC50-113D-68E0-DD0A8B7B55C5}"/>
                  </a:ext>
                </a:extLst>
              </p:cNvPr>
              <p:cNvSpPr/>
              <p:nvPr/>
            </p:nvSpPr>
            <p:spPr>
              <a:xfrm>
                <a:off x="4349094" y="766441"/>
                <a:ext cx="909258" cy="990237"/>
              </a:xfrm>
              <a:custGeom>
                <a:avLst/>
                <a:gdLst>
                  <a:gd name="connsiteX0" fmla="*/ 1238039 w 3142829"/>
                  <a:gd name="connsiteY0" fmla="*/ 89328 h 3422732"/>
                  <a:gd name="connsiteX1" fmla="*/ 1904789 w 3142829"/>
                  <a:gd name="connsiteY1" fmla="*/ 89328 h 3422732"/>
                  <a:gd name="connsiteX2" fmla="*/ 2809455 w 3142829"/>
                  <a:gd name="connsiteY2" fmla="*/ 611635 h 3422732"/>
                  <a:gd name="connsiteX3" fmla="*/ 3142830 w 3142829"/>
                  <a:gd name="connsiteY3" fmla="*/ 1189063 h 3422732"/>
                  <a:gd name="connsiteX4" fmla="*/ 3142830 w 3142829"/>
                  <a:gd name="connsiteY4" fmla="*/ 2233669 h 3422732"/>
                  <a:gd name="connsiteX5" fmla="*/ 2809455 w 3142829"/>
                  <a:gd name="connsiteY5" fmla="*/ 2811094 h 3422732"/>
                  <a:gd name="connsiteX6" fmla="*/ 1904789 w 3142829"/>
                  <a:gd name="connsiteY6" fmla="*/ 3333407 h 3422732"/>
                  <a:gd name="connsiteX7" fmla="*/ 1238039 w 3142829"/>
                  <a:gd name="connsiteY7" fmla="*/ 3333407 h 3422732"/>
                  <a:gd name="connsiteX8" fmla="*/ 333375 w 3142829"/>
                  <a:gd name="connsiteY8" fmla="*/ 2811094 h 3422732"/>
                  <a:gd name="connsiteX9" fmla="*/ 0 w 3142829"/>
                  <a:gd name="connsiteY9" fmla="*/ 2233669 h 3422732"/>
                  <a:gd name="connsiteX10" fmla="*/ 0 w 3142829"/>
                  <a:gd name="connsiteY10" fmla="*/ 1189063 h 3422732"/>
                  <a:gd name="connsiteX11" fmla="*/ 333375 w 3142829"/>
                  <a:gd name="connsiteY11" fmla="*/ 611635 h 3422732"/>
                  <a:gd name="connsiteX12" fmla="*/ 1238039 w 3142829"/>
                  <a:gd name="connsiteY12" fmla="*/ 89328 h 3422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42829" h="3422732">
                    <a:moveTo>
                      <a:pt x="1238039" y="89328"/>
                    </a:moveTo>
                    <a:cubicBezTo>
                      <a:pt x="1444332" y="-29776"/>
                      <a:pt x="1698497" y="-29776"/>
                      <a:pt x="1904789" y="89328"/>
                    </a:cubicBezTo>
                    <a:lnTo>
                      <a:pt x="2809455" y="611635"/>
                    </a:lnTo>
                    <a:cubicBezTo>
                      <a:pt x="3015747" y="730738"/>
                      <a:pt x="3142830" y="950852"/>
                      <a:pt x="3142830" y="1189063"/>
                    </a:cubicBezTo>
                    <a:lnTo>
                      <a:pt x="3142830" y="2233669"/>
                    </a:lnTo>
                    <a:cubicBezTo>
                      <a:pt x="3142830" y="2471880"/>
                      <a:pt x="3015747" y="2691993"/>
                      <a:pt x="2809455" y="2811094"/>
                    </a:cubicBezTo>
                    <a:lnTo>
                      <a:pt x="1904789" y="3333407"/>
                    </a:lnTo>
                    <a:cubicBezTo>
                      <a:pt x="1698497" y="3452507"/>
                      <a:pt x="1444332" y="3452507"/>
                      <a:pt x="1238039" y="3333407"/>
                    </a:cubicBezTo>
                    <a:lnTo>
                      <a:pt x="333375" y="2811094"/>
                    </a:lnTo>
                    <a:cubicBezTo>
                      <a:pt x="127082" y="2691993"/>
                      <a:pt x="0" y="2471880"/>
                      <a:pt x="0" y="2233669"/>
                    </a:cubicBezTo>
                    <a:lnTo>
                      <a:pt x="0" y="1189063"/>
                    </a:lnTo>
                    <a:cubicBezTo>
                      <a:pt x="0" y="950852"/>
                      <a:pt x="127082" y="730738"/>
                      <a:pt x="333375" y="611635"/>
                    </a:cubicBezTo>
                    <a:lnTo>
                      <a:pt x="1238039" y="89328"/>
                    </a:lnTo>
                    <a:close/>
                  </a:path>
                </a:pathLst>
              </a:custGeom>
              <a:gradFill flip="none" rotWithShape="1">
                <a:gsLst>
                  <a:gs pos="15000">
                    <a:schemeClr val="accent1">
                      <a:lumMod val="60000"/>
                      <a:lumOff val="40000"/>
                    </a:schemeClr>
                  </a:gs>
                  <a:gs pos="75000">
                    <a:schemeClr val="accent1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>
                <a:noFill/>
                <a:prstDash val="solid"/>
                <a:miter/>
              </a:ln>
              <a:effectLst>
                <a:outerShdw blurRad="571500" dist="381000" dir="5400000" sx="85000" sy="85000" algn="t" rotWithShape="0">
                  <a:schemeClr val="accent1">
                    <a:alpha val="30000"/>
                  </a:schemeClr>
                </a:outerShdw>
              </a:effectLst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" name="Graphic 18">
                <a:extLst>
                  <a:ext uri="{FF2B5EF4-FFF2-40B4-BE49-F238E27FC236}">
                    <a16:creationId xmlns:a16="http://schemas.microsoft.com/office/drawing/2014/main" id="{5F200374-47D0-F75A-AF3C-DE162AD6B588}"/>
                  </a:ext>
                </a:extLst>
              </p:cNvPr>
              <p:cNvSpPr/>
              <p:nvPr/>
            </p:nvSpPr>
            <p:spPr>
              <a:xfrm>
                <a:off x="4493508" y="926727"/>
                <a:ext cx="620912" cy="676210"/>
              </a:xfrm>
              <a:custGeom>
                <a:avLst/>
                <a:gdLst>
                  <a:gd name="connsiteX0" fmla="*/ 1238039 w 3142829"/>
                  <a:gd name="connsiteY0" fmla="*/ 89328 h 3422732"/>
                  <a:gd name="connsiteX1" fmla="*/ 1904789 w 3142829"/>
                  <a:gd name="connsiteY1" fmla="*/ 89328 h 3422732"/>
                  <a:gd name="connsiteX2" fmla="*/ 2809455 w 3142829"/>
                  <a:gd name="connsiteY2" fmla="*/ 611635 h 3422732"/>
                  <a:gd name="connsiteX3" fmla="*/ 3142830 w 3142829"/>
                  <a:gd name="connsiteY3" fmla="*/ 1189063 h 3422732"/>
                  <a:gd name="connsiteX4" fmla="*/ 3142830 w 3142829"/>
                  <a:gd name="connsiteY4" fmla="*/ 2233669 h 3422732"/>
                  <a:gd name="connsiteX5" fmla="*/ 2809455 w 3142829"/>
                  <a:gd name="connsiteY5" fmla="*/ 2811094 h 3422732"/>
                  <a:gd name="connsiteX6" fmla="*/ 1904789 w 3142829"/>
                  <a:gd name="connsiteY6" fmla="*/ 3333407 h 3422732"/>
                  <a:gd name="connsiteX7" fmla="*/ 1238039 w 3142829"/>
                  <a:gd name="connsiteY7" fmla="*/ 3333407 h 3422732"/>
                  <a:gd name="connsiteX8" fmla="*/ 333375 w 3142829"/>
                  <a:gd name="connsiteY8" fmla="*/ 2811094 h 3422732"/>
                  <a:gd name="connsiteX9" fmla="*/ 0 w 3142829"/>
                  <a:gd name="connsiteY9" fmla="*/ 2233669 h 3422732"/>
                  <a:gd name="connsiteX10" fmla="*/ 0 w 3142829"/>
                  <a:gd name="connsiteY10" fmla="*/ 1189063 h 3422732"/>
                  <a:gd name="connsiteX11" fmla="*/ 333375 w 3142829"/>
                  <a:gd name="connsiteY11" fmla="*/ 611635 h 3422732"/>
                  <a:gd name="connsiteX12" fmla="*/ 1238039 w 3142829"/>
                  <a:gd name="connsiteY12" fmla="*/ 89328 h 3422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42829" h="3422732">
                    <a:moveTo>
                      <a:pt x="1238039" y="89328"/>
                    </a:moveTo>
                    <a:cubicBezTo>
                      <a:pt x="1444332" y="-29776"/>
                      <a:pt x="1698497" y="-29776"/>
                      <a:pt x="1904789" y="89328"/>
                    </a:cubicBezTo>
                    <a:lnTo>
                      <a:pt x="2809455" y="611635"/>
                    </a:lnTo>
                    <a:cubicBezTo>
                      <a:pt x="3015747" y="730738"/>
                      <a:pt x="3142830" y="950852"/>
                      <a:pt x="3142830" y="1189063"/>
                    </a:cubicBezTo>
                    <a:lnTo>
                      <a:pt x="3142830" y="2233669"/>
                    </a:lnTo>
                    <a:cubicBezTo>
                      <a:pt x="3142830" y="2471880"/>
                      <a:pt x="3015747" y="2691993"/>
                      <a:pt x="2809455" y="2811094"/>
                    </a:cubicBezTo>
                    <a:lnTo>
                      <a:pt x="1904789" y="3333407"/>
                    </a:lnTo>
                    <a:cubicBezTo>
                      <a:pt x="1698497" y="3452507"/>
                      <a:pt x="1444332" y="3452507"/>
                      <a:pt x="1238039" y="3333407"/>
                    </a:cubicBezTo>
                    <a:lnTo>
                      <a:pt x="333375" y="2811094"/>
                    </a:lnTo>
                    <a:cubicBezTo>
                      <a:pt x="127082" y="2691993"/>
                      <a:pt x="0" y="2471880"/>
                      <a:pt x="0" y="2233669"/>
                    </a:cubicBezTo>
                    <a:lnTo>
                      <a:pt x="0" y="1189063"/>
                    </a:lnTo>
                    <a:cubicBezTo>
                      <a:pt x="0" y="950852"/>
                      <a:pt x="127082" y="730738"/>
                      <a:pt x="333375" y="611635"/>
                    </a:cubicBezTo>
                    <a:lnTo>
                      <a:pt x="1238039" y="89328"/>
                    </a:lnTo>
                    <a:close/>
                  </a:path>
                </a:pathLst>
              </a:custGeom>
              <a:gradFill flip="none" rotWithShape="1">
                <a:gsLst>
                  <a:gs pos="15000">
                    <a:schemeClr val="accent1"/>
                  </a:gs>
                  <a:gs pos="75000">
                    <a:schemeClr val="accent1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9525" cap="flat">
                <a:noFill/>
                <a:prstDash val="solid"/>
                <a:miter/>
              </a:ln>
              <a:effectLst>
                <a:outerShdw blurRad="571500" dist="381000" dir="5400000" sx="85000" sy="85000" algn="t" rotWithShape="0">
                  <a:schemeClr val="accent2">
                    <a:alpha val="30000"/>
                  </a:schemeClr>
                </a:outerShdw>
              </a:effectLst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0603DC5-61C0-7821-6D59-D3119D8A6FA0}"/>
                  </a:ext>
                </a:extLst>
              </p:cNvPr>
              <p:cNvSpPr/>
              <p:nvPr/>
            </p:nvSpPr>
            <p:spPr>
              <a:xfrm>
                <a:off x="4623275" y="1105337"/>
                <a:ext cx="343890" cy="318995"/>
              </a:xfrm>
              <a:prstGeom prst="rect">
                <a:avLst/>
              </a:pr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0C38BC2-66B7-B825-3AB2-8F8E00A01A20}"/>
              </a:ext>
            </a:extLst>
          </p:cNvPr>
          <p:cNvGrpSpPr/>
          <p:nvPr/>
        </p:nvGrpSpPr>
        <p:grpSpPr>
          <a:xfrm>
            <a:off x="3578128" y="3435927"/>
            <a:ext cx="1633259" cy="625494"/>
            <a:chOff x="7792681" y="2113935"/>
            <a:chExt cx="2420795" cy="927099"/>
          </a:xfrm>
        </p:grpSpPr>
        <p:sp>
          <p:nvSpPr>
            <p:cNvPr id="28" name="Rectangle: Rounded Corners 88">
              <a:extLst>
                <a:ext uri="{FF2B5EF4-FFF2-40B4-BE49-F238E27FC236}">
                  <a16:creationId xmlns:a16="http://schemas.microsoft.com/office/drawing/2014/main" id="{34738239-D4C7-B73D-3C45-1DC89ABB73B4}"/>
                </a:ext>
              </a:extLst>
            </p:cNvPr>
            <p:cNvSpPr/>
            <p:nvPr/>
          </p:nvSpPr>
          <p:spPr>
            <a:xfrm>
              <a:off x="7792681" y="2113935"/>
              <a:ext cx="2420795" cy="927099"/>
            </a:xfrm>
            <a:prstGeom prst="roundRect">
              <a:avLst>
                <a:gd name="adj" fmla="val 22243"/>
              </a:avLst>
            </a:prstGeom>
            <a:solidFill>
              <a:schemeClr val="bg1"/>
            </a:solidFill>
            <a:ln w="53975">
              <a:noFill/>
            </a:ln>
            <a:effectLst>
              <a:outerShdw blurRad="863600" dist="723900" dir="7800000" sx="85000" sy="85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500" b="1" dirty="0">
                  <a:solidFill>
                    <a:srgbClr val="111029"/>
                  </a:solidFill>
                  <a:latin typeface="+mj-lt"/>
                </a:rPr>
                <a:t>Face </a:t>
              </a:r>
            </a:p>
            <a:p>
              <a:r>
                <a:rPr lang="en-US" sz="1500" b="1" dirty="0">
                  <a:solidFill>
                    <a:srgbClr val="111029"/>
                  </a:solidFill>
                  <a:latin typeface="+mj-lt"/>
                </a:rPr>
                <a:t>Matching</a:t>
              </a:r>
              <a:endParaRPr lang="en-ID" sz="1500" b="1" dirty="0">
                <a:solidFill>
                  <a:srgbClr val="111029"/>
                </a:solidFill>
                <a:latin typeface="+mj-lt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B1286D3-E8E8-103C-FC4B-E84538B469DD}"/>
                </a:ext>
              </a:extLst>
            </p:cNvPr>
            <p:cNvGrpSpPr/>
            <p:nvPr/>
          </p:nvGrpSpPr>
          <p:grpSpPr>
            <a:xfrm>
              <a:off x="9553174" y="2297618"/>
              <a:ext cx="513959" cy="559732"/>
              <a:chOff x="5133550" y="723494"/>
              <a:chExt cx="909259" cy="990237"/>
            </a:xfrm>
          </p:grpSpPr>
          <p:sp>
            <p:nvSpPr>
              <p:cNvPr id="30" name="Graphic 18">
                <a:extLst>
                  <a:ext uri="{FF2B5EF4-FFF2-40B4-BE49-F238E27FC236}">
                    <a16:creationId xmlns:a16="http://schemas.microsoft.com/office/drawing/2014/main" id="{096130A6-2C6F-1BA8-2653-6CA75999AB52}"/>
                  </a:ext>
                </a:extLst>
              </p:cNvPr>
              <p:cNvSpPr/>
              <p:nvPr/>
            </p:nvSpPr>
            <p:spPr>
              <a:xfrm>
                <a:off x="5133550" y="723494"/>
                <a:ext cx="909259" cy="990237"/>
              </a:xfrm>
              <a:custGeom>
                <a:avLst/>
                <a:gdLst>
                  <a:gd name="connsiteX0" fmla="*/ 1238039 w 3142829"/>
                  <a:gd name="connsiteY0" fmla="*/ 89328 h 3422732"/>
                  <a:gd name="connsiteX1" fmla="*/ 1904789 w 3142829"/>
                  <a:gd name="connsiteY1" fmla="*/ 89328 h 3422732"/>
                  <a:gd name="connsiteX2" fmla="*/ 2809455 w 3142829"/>
                  <a:gd name="connsiteY2" fmla="*/ 611635 h 3422732"/>
                  <a:gd name="connsiteX3" fmla="*/ 3142830 w 3142829"/>
                  <a:gd name="connsiteY3" fmla="*/ 1189063 h 3422732"/>
                  <a:gd name="connsiteX4" fmla="*/ 3142830 w 3142829"/>
                  <a:gd name="connsiteY4" fmla="*/ 2233669 h 3422732"/>
                  <a:gd name="connsiteX5" fmla="*/ 2809455 w 3142829"/>
                  <a:gd name="connsiteY5" fmla="*/ 2811094 h 3422732"/>
                  <a:gd name="connsiteX6" fmla="*/ 1904789 w 3142829"/>
                  <a:gd name="connsiteY6" fmla="*/ 3333407 h 3422732"/>
                  <a:gd name="connsiteX7" fmla="*/ 1238039 w 3142829"/>
                  <a:gd name="connsiteY7" fmla="*/ 3333407 h 3422732"/>
                  <a:gd name="connsiteX8" fmla="*/ 333375 w 3142829"/>
                  <a:gd name="connsiteY8" fmla="*/ 2811094 h 3422732"/>
                  <a:gd name="connsiteX9" fmla="*/ 0 w 3142829"/>
                  <a:gd name="connsiteY9" fmla="*/ 2233669 h 3422732"/>
                  <a:gd name="connsiteX10" fmla="*/ 0 w 3142829"/>
                  <a:gd name="connsiteY10" fmla="*/ 1189063 h 3422732"/>
                  <a:gd name="connsiteX11" fmla="*/ 333375 w 3142829"/>
                  <a:gd name="connsiteY11" fmla="*/ 611635 h 3422732"/>
                  <a:gd name="connsiteX12" fmla="*/ 1238039 w 3142829"/>
                  <a:gd name="connsiteY12" fmla="*/ 89328 h 3422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42829" h="3422732">
                    <a:moveTo>
                      <a:pt x="1238039" y="89328"/>
                    </a:moveTo>
                    <a:cubicBezTo>
                      <a:pt x="1444332" y="-29776"/>
                      <a:pt x="1698497" y="-29776"/>
                      <a:pt x="1904789" y="89328"/>
                    </a:cubicBezTo>
                    <a:lnTo>
                      <a:pt x="2809455" y="611635"/>
                    </a:lnTo>
                    <a:cubicBezTo>
                      <a:pt x="3015747" y="730738"/>
                      <a:pt x="3142830" y="950852"/>
                      <a:pt x="3142830" y="1189063"/>
                    </a:cubicBezTo>
                    <a:lnTo>
                      <a:pt x="3142830" y="2233669"/>
                    </a:lnTo>
                    <a:cubicBezTo>
                      <a:pt x="3142830" y="2471880"/>
                      <a:pt x="3015747" y="2691993"/>
                      <a:pt x="2809455" y="2811094"/>
                    </a:cubicBezTo>
                    <a:lnTo>
                      <a:pt x="1904789" y="3333407"/>
                    </a:lnTo>
                    <a:cubicBezTo>
                      <a:pt x="1698497" y="3452507"/>
                      <a:pt x="1444332" y="3452507"/>
                      <a:pt x="1238039" y="3333407"/>
                    </a:cubicBezTo>
                    <a:lnTo>
                      <a:pt x="333375" y="2811094"/>
                    </a:lnTo>
                    <a:cubicBezTo>
                      <a:pt x="127082" y="2691993"/>
                      <a:pt x="0" y="2471880"/>
                      <a:pt x="0" y="2233669"/>
                    </a:cubicBezTo>
                    <a:lnTo>
                      <a:pt x="0" y="1189063"/>
                    </a:lnTo>
                    <a:cubicBezTo>
                      <a:pt x="0" y="950852"/>
                      <a:pt x="127082" y="730738"/>
                      <a:pt x="333375" y="611635"/>
                    </a:cubicBezTo>
                    <a:lnTo>
                      <a:pt x="1238039" y="89328"/>
                    </a:lnTo>
                    <a:close/>
                  </a:path>
                </a:pathLst>
              </a:custGeom>
              <a:gradFill flip="none" rotWithShape="1">
                <a:gsLst>
                  <a:gs pos="15000">
                    <a:schemeClr val="accent2">
                      <a:lumMod val="60000"/>
                      <a:lumOff val="40000"/>
                    </a:schemeClr>
                  </a:gs>
                  <a:gs pos="75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>
                <a:noFill/>
                <a:prstDash val="solid"/>
                <a:miter/>
              </a:ln>
              <a:effectLst>
                <a:outerShdw blurRad="571500" dist="381000" dir="5400000" sx="85000" sy="85000" algn="t" rotWithShape="0">
                  <a:schemeClr val="accent2">
                    <a:alpha val="30000"/>
                  </a:schemeClr>
                </a:outerShdw>
              </a:effectLst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" name="Graphic 18">
                <a:extLst>
                  <a:ext uri="{FF2B5EF4-FFF2-40B4-BE49-F238E27FC236}">
                    <a16:creationId xmlns:a16="http://schemas.microsoft.com/office/drawing/2014/main" id="{FD624E36-49FA-7640-4080-A7CC06BC1F10}"/>
                  </a:ext>
                </a:extLst>
              </p:cNvPr>
              <p:cNvSpPr/>
              <p:nvPr/>
            </p:nvSpPr>
            <p:spPr>
              <a:xfrm>
                <a:off x="5277726" y="880507"/>
                <a:ext cx="620911" cy="676210"/>
              </a:xfrm>
              <a:custGeom>
                <a:avLst/>
                <a:gdLst>
                  <a:gd name="connsiteX0" fmla="*/ 1238039 w 3142829"/>
                  <a:gd name="connsiteY0" fmla="*/ 89328 h 3422732"/>
                  <a:gd name="connsiteX1" fmla="*/ 1904789 w 3142829"/>
                  <a:gd name="connsiteY1" fmla="*/ 89328 h 3422732"/>
                  <a:gd name="connsiteX2" fmla="*/ 2809455 w 3142829"/>
                  <a:gd name="connsiteY2" fmla="*/ 611635 h 3422732"/>
                  <a:gd name="connsiteX3" fmla="*/ 3142830 w 3142829"/>
                  <a:gd name="connsiteY3" fmla="*/ 1189063 h 3422732"/>
                  <a:gd name="connsiteX4" fmla="*/ 3142830 w 3142829"/>
                  <a:gd name="connsiteY4" fmla="*/ 2233669 h 3422732"/>
                  <a:gd name="connsiteX5" fmla="*/ 2809455 w 3142829"/>
                  <a:gd name="connsiteY5" fmla="*/ 2811094 h 3422732"/>
                  <a:gd name="connsiteX6" fmla="*/ 1904789 w 3142829"/>
                  <a:gd name="connsiteY6" fmla="*/ 3333407 h 3422732"/>
                  <a:gd name="connsiteX7" fmla="*/ 1238039 w 3142829"/>
                  <a:gd name="connsiteY7" fmla="*/ 3333407 h 3422732"/>
                  <a:gd name="connsiteX8" fmla="*/ 333375 w 3142829"/>
                  <a:gd name="connsiteY8" fmla="*/ 2811094 h 3422732"/>
                  <a:gd name="connsiteX9" fmla="*/ 0 w 3142829"/>
                  <a:gd name="connsiteY9" fmla="*/ 2233669 h 3422732"/>
                  <a:gd name="connsiteX10" fmla="*/ 0 w 3142829"/>
                  <a:gd name="connsiteY10" fmla="*/ 1189063 h 3422732"/>
                  <a:gd name="connsiteX11" fmla="*/ 333375 w 3142829"/>
                  <a:gd name="connsiteY11" fmla="*/ 611635 h 3422732"/>
                  <a:gd name="connsiteX12" fmla="*/ 1238039 w 3142829"/>
                  <a:gd name="connsiteY12" fmla="*/ 89328 h 3422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42829" h="3422732">
                    <a:moveTo>
                      <a:pt x="1238039" y="89328"/>
                    </a:moveTo>
                    <a:cubicBezTo>
                      <a:pt x="1444332" y="-29776"/>
                      <a:pt x="1698497" y="-29776"/>
                      <a:pt x="1904789" y="89328"/>
                    </a:cubicBezTo>
                    <a:lnTo>
                      <a:pt x="2809455" y="611635"/>
                    </a:lnTo>
                    <a:cubicBezTo>
                      <a:pt x="3015747" y="730738"/>
                      <a:pt x="3142830" y="950852"/>
                      <a:pt x="3142830" y="1189063"/>
                    </a:cubicBezTo>
                    <a:lnTo>
                      <a:pt x="3142830" y="2233669"/>
                    </a:lnTo>
                    <a:cubicBezTo>
                      <a:pt x="3142830" y="2471880"/>
                      <a:pt x="3015747" y="2691993"/>
                      <a:pt x="2809455" y="2811094"/>
                    </a:cubicBezTo>
                    <a:lnTo>
                      <a:pt x="1904789" y="3333407"/>
                    </a:lnTo>
                    <a:cubicBezTo>
                      <a:pt x="1698497" y="3452507"/>
                      <a:pt x="1444332" y="3452507"/>
                      <a:pt x="1238039" y="3333407"/>
                    </a:cubicBezTo>
                    <a:lnTo>
                      <a:pt x="333375" y="2811094"/>
                    </a:lnTo>
                    <a:cubicBezTo>
                      <a:pt x="127082" y="2691993"/>
                      <a:pt x="0" y="2471880"/>
                      <a:pt x="0" y="2233669"/>
                    </a:cubicBezTo>
                    <a:lnTo>
                      <a:pt x="0" y="1189063"/>
                    </a:lnTo>
                    <a:cubicBezTo>
                      <a:pt x="0" y="950852"/>
                      <a:pt x="127082" y="730738"/>
                      <a:pt x="333375" y="611635"/>
                    </a:cubicBezTo>
                    <a:lnTo>
                      <a:pt x="1238039" y="89328"/>
                    </a:lnTo>
                    <a:close/>
                  </a:path>
                </a:pathLst>
              </a:custGeom>
              <a:gradFill flip="none" rotWithShape="1">
                <a:gsLst>
                  <a:gs pos="15000">
                    <a:schemeClr val="accent2"/>
                  </a:gs>
                  <a:gs pos="75000">
                    <a:schemeClr val="accent2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9525" cap="flat">
                <a:noFill/>
                <a:prstDash val="solid"/>
                <a:miter/>
              </a:ln>
              <a:effectLst>
                <a:outerShdw blurRad="571500" dist="381000" dir="5400000" sx="85000" sy="85000" algn="t" rotWithShape="0">
                  <a:schemeClr val="accent2">
                    <a:alpha val="30000"/>
                  </a:scheme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69DA030-622F-6B44-31F4-25CF19D26692}"/>
                  </a:ext>
                </a:extLst>
              </p:cNvPr>
              <p:cNvSpPr/>
              <p:nvPr/>
            </p:nvSpPr>
            <p:spPr>
              <a:xfrm>
                <a:off x="5416234" y="1059117"/>
                <a:ext cx="343891" cy="318996"/>
              </a:xfrm>
              <a:prstGeom prst="rect">
                <a:avLst/>
              </a:prstGeom>
              <a:blipFill>
                <a:blip r:embed="rId2" cstate="hq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6DB2AAB-DC84-AE41-0D22-6F22A732FF44}"/>
              </a:ext>
            </a:extLst>
          </p:cNvPr>
          <p:cNvGrpSpPr/>
          <p:nvPr/>
        </p:nvGrpSpPr>
        <p:grpSpPr>
          <a:xfrm>
            <a:off x="2180775" y="2311159"/>
            <a:ext cx="1941254" cy="927099"/>
            <a:chOff x="7792681" y="2113935"/>
            <a:chExt cx="1941254" cy="927099"/>
          </a:xfrm>
        </p:grpSpPr>
        <p:sp>
          <p:nvSpPr>
            <p:cNvPr id="34" name="Rectangle: Rounded Corners 71">
              <a:extLst>
                <a:ext uri="{FF2B5EF4-FFF2-40B4-BE49-F238E27FC236}">
                  <a16:creationId xmlns:a16="http://schemas.microsoft.com/office/drawing/2014/main" id="{73B82CB6-E47B-E504-1401-21A599D90B64}"/>
                </a:ext>
              </a:extLst>
            </p:cNvPr>
            <p:cNvSpPr/>
            <p:nvPr/>
          </p:nvSpPr>
          <p:spPr>
            <a:xfrm>
              <a:off x="7792681" y="2113935"/>
              <a:ext cx="1941254" cy="927099"/>
            </a:xfrm>
            <a:prstGeom prst="roundRect">
              <a:avLst>
                <a:gd name="adj" fmla="val 22243"/>
              </a:avLst>
            </a:prstGeom>
            <a:solidFill>
              <a:schemeClr val="bg1"/>
            </a:solidFill>
            <a:ln w="53975">
              <a:noFill/>
            </a:ln>
            <a:effectLst>
              <a:outerShdw blurRad="863600" dist="723900" dir="7800000" sx="85000" sy="85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500" b="1" dirty="0">
                  <a:solidFill>
                    <a:srgbClr val="111029"/>
                  </a:solidFill>
                  <a:latin typeface="+mj-lt"/>
                </a:rPr>
                <a:t>Feature </a:t>
              </a:r>
            </a:p>
            <a:p>
              <a:r>
                <a:rPr lang="en-US" sz="1500" b="1" dirty="0">
                  <a:solidFill>
                    <a:srgbClr val="111029"/>
                  </a:solidFill>
                  <a:latin typeface="+mj-lt"/>
                </a:rPr>
                <a:t>Extraction</a:t>
              </a:r>
              <a:endParaRPr lang="en-ID" sz="1500" b="1" dirty="0">
                <a:solidFill>
                  <a:srgbClr val="111029"/>
                </a:solidFill>
                <a:latin typeface="+mj-lt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71FAFA2-30CF-7B3B-516C-1CB75F97DC60}"/>
                </a:ext>
              </a:extLst>
            </p:cNvPr>
            <p:cNvGrpSpPr/>
            <p:nvPr/>
          </p:nvGrpSpPr>
          <p:grpSpPr>
            <a:xfrm>
              <a:off x="9031726" y="2297618"/>
              <a:ext cx="513959" cy="559732"/>
              <a:chOff x="4211040" y="723494"/>
              <a:chExt cx="909259" cy="990237"/>
            </a:xfrm>
          </p:grpSpPr>
          <p:sp>
            <p:nvSpPr>
              <p:cNvPr id="36" name="Graphic 18">
                <a:extLst>
                  <a:ext uri="{FF2B5EF4-FFF2-40B4-BE49-F238E27FC236}">
                    <a16:creationId xmlns:a16="http://schemas.microsoft.com/office/drawing/2014/main" id="{769E05E7-1259-3E31-0B0B-EF8E1C043BD4}"/>
                  </a:ext>
                </a:extLst>
              </p:cNvPr>
              <p:cNvSpPr/>
              <p:nvPr/>
            </p:nvSpPr>
            <p:spPr>
              <a:xfrm>
                <a:off x="4211040" y="723494"/>
                <a:ext cx="909259" cy="990237"/>
              </a:xfrm>
              <a:custGeom>
                <a:avLst/>
                <a:gdLst>
                  <a:gd name="connsiteX0" fmla="*/ 1238039 w 3142829"/>
                  <a:gd name="connsiteY0" fmla="*/ 89328 h 3422732"/>
                  <a:gd name="connsiteX1" fmla="*/ 1904789 w 3142829"/>
                  <a:gd name="connsiteY1" fmla="*/ 89328 h 3422732"/>
                  <a:gd name="connsiteX2" fmla="*/ 2809455 w 3142829"/>
                  <a:gd name="connsiteY2" fmla="*/ 611635 h 3422732"/>
                  <a:gd name="connsiteX3" fmla="*/ 3142830 w 3142829"/>
                  <a:gd name="connsiteY3" fmla="*/ 1189063 h 3422732"/>
                  <a:gd name="connsiteX4" fmla="*/ 3142830 w 3142829"/>
                  <a:gd name="connsiteY4" fmla="*/ 2233669 h 3422732"/>
                  <a:gd name="connsiteX5" fmla="*/ 2809455 w 3142829"/>
                  <a:gd name="connsiteY5" fmla="*/ 2811094 h 3422732"/>
                  <a:gd name="connsiteX6" fmla="*/ 1904789 w 3142829"/>
                  <a:gd name="connsiteY6" fmla="*/ 3333407 h 3422732"/>
                  <a:gd name="connsiteX7" fmla="*/ 1238039 w 3142829"/>
                  <a:gd name="connsiteY7" fmla="*/ 3333407 h 3422732"/>
                  <a:gd name="connsiteX8" fmla="*/ 333375 w 3142829"/>
                  <a:gd name="connsiteY8" fmla="*/ 2811094 h 3422732"/>
                  <a:gd name="connsiteX9" fmla="*/ 0 w 3142829"/>
                  <a:gd name="connsiteY9" fmla="*/ 2233669 h 3422732"/>
                  <a:gd name="connsiteX10" fmla="*/ 0 w 3142829"/>
                  <a:gd name="connsiteY10" fmla="*/ 1189063 h 3422732"/>
                  <a:gd name="connsiteX11" fmla="*/ 333375 w 3142829"/>
                  <a:gd name="connsiteY11" fmla="*/ 611635 h 3422732"/>
                  <a:gd name="connsiteX12" fmla="*/ 1238039 w 3142829"/>
                  <a:gd name="connsiteY12" fmla="*/ 89328 h 3422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42829" h="3422732">
                    <a:moveTo>
                      <a:pt x="1238039" y="89328"/>
                    </a:moveTo>
                    <a:cubicBezTo>
                      <a:pt x="1444332" y="-29776"/>
                      <a:pt x="1698497" y="-29776"/>
                      <a:pt x="1904789" y="89328"/>
                    </a:cubicBezTo>
                    <a:lnTo>
                      <a:pt x="2809455" y="611635"/>
                    </a:lnTo>
                    <a:cubicBezTo>
                      <a:pt x="3015747" y="730738"/>
                      <a:pt x="3142830" y="950852"/>
                      <a:pt x="3142830" y="1189063"/>
                    </a:cubicBezTo>
                    <a:lnTo>
                      <a:pt x="3142830" y="2233669"/>
                    </a:lnTo>
                    <a:cubicBezTo>
                      <a:pt x="3142830" y="2471880"/>
                      <a:pt x="3015747" y="2691993"/>
                      <a:pt x="2809455" y="2811094"/>
                    </a:cubicBezTo>
                    <a:lnTo>
                      <a:pt x="1904789" y="3333407"/>
                    </a:lnTo>
                    <a:cubicBezTo>
                      <a:pt x="1698497" y="3452507"/>
                      <a:pt x="1444332" y="3452507"/>
                      <a:pt x="1238039" y="3333407"/>
                    </a:cubicBezTo>
                    <a:lnTo>
                      <a:pt x="333375" y="2811094"/>
                    </a:lnTo>
                    <a:cubicBezTo>
                      <a:pt x="127082" y="2691993"/>
                      <a:pt x="0" y="2471880"/>
                      <a:pt x="0" y="2233669"/>
                    </a:cubicBezTo>
                    <a:lnTo>
                      <a:pt x="0" y="1189063"/>
                    </a:lnTo>
                    <a:cubicBezTo>
                      <a:pt x="0" y="950852"/>
                      <a:pt x="127082" y="730738"/>
                      <a:pt x="333375" y="611635"/>
                    </a:cubicBezTo>
                    <a:lnTo>
                      <a:pt x="1238039" y="89328"/>
                    </a:lnTo>
                    <a:close/>
                  </a:path>
                </a:pathLst>
              </a:custGeom>
              <a:gradFill flip="none" rotWithShape="1">
                <a:gsLst>
                  <a:gs pos="15000">
                    <a:schemeClr val="accent1">
                      <a:lumMod val="60000"/>
                      <a:lumOff val="40000"/>
                    </a:schemeClr>
                  </a:gs>
                  <a:gs pos="75000">
                    <a:schemeClr val="accent1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>
                <a:noFill/>
                <a:prstDash val="solid"/>
                <a:miter/>
              </a:ln>
              <a:effectLst>
                <a:outerShdw blurRad="571500" dist="381000" dir="5400000" sx="85000" sy="85000" algn="t" rotWithShape="0">
                  <a:schemeClr val="accent1">
                    <a:alpha val="30000"/>
                  </a:scheme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Graphic 18">
                <a:extLst>
                  <a:ext uri="{FF2B5EF4-FFF2-40B4-BE49-F238E27FC236}">
                    <a16:creationId xmlns:a16="http://schemas.microsoft.com/office/drawing/2014/main" id="{F5DB110D-A802-8706-C934-9BDC6F826162}"/>
                  </a:ext>
                </a:extLst>
              </p:cNvPr>
              <p:cNvSpPr/>
              <p:nvPr/>
            </p:nvSpPr>
            <p:spPr>
              <a:xfrm>
                <a:off x="4342062" y="880508"/>
                <a:ext cx="620912" cy="676210"/>
              </a:xfrm>
              <a:custGeom>
                <a:avLst/>
                <a:gdLst>
                  <a:gd name="connsiteX0" fmla="*/ 1238039 w 3142829"/>
                  <a:gd name="connsiteY0" fmla="*/ 89328 h 3422732"/>
                  <a:gd name="connsiteX1" fmla="*/ 1904789 w 3142829"/>
                  <a:gd name="connsiteY1" fmla="*/ 89328 h 3422732"/>
                  <a:gd name="connsiteX2" fmla="*/ 2809455 w 3142829"/>
                  <a:gd name="connsiteY2" fmla="*/ 611635 h 3422732"/>
                  <a:gd name="connsiteX3" fmla="*/ 3142830 w 3142829"/>
                  <a:gd name="connsiteY3" fmla="*/ 1189063 h 3422732"/>
                  <a:gd name="connsiteX4" fmla="*/ 3142830 w 3142829"/>
                  <a:gd name="connsiteY4" fmla="*/ 2233669 h 3422732"/>
                  <a:gd name="connsiteX5" fmla="*/ 2809455 w 3142829"/>
                  <a:gd name="connsiteY5" fmla="*/ 2811094 h 3422732"/>
                  <a:gd name="connsiteX6" fmla="*/ 1904789 w 3142829"/>
                  <a:gd name="connsiteY6" fmla="*/ 3333407 h 3422732"/>
                  <a:gd name="connsiteX7" fmla="*/ 1238039 w 3142829"/>
                  <a:gd name="connsiteY7" fmla="*/ 3333407 h 3422732"/>
                  <a:gd name="connsiteX8" fmla="*/ 333375 w 3142829"/>
                  <a:gd name="connsiteY8" fmla="*/ 2811094 h 3422732"/>
                  <a:gd name="connsiteX9" fmla="*/ 0 w 3142829"/>
                  <a:gd name="connsiteY9" fmla="*/ 2233669 h 3422732"/>
                  <a:gd name="connsiteX10" fmla="*/ 0 w 3142829"/>
                  <a:gd name="connsiteY10" fmla="*/ 1189063 h 3422732"/>
                  <a:gd name="connsiteX11" fmla="*/ 333375 w 3142829"/>
                  <a:gd name="connsiteY11" fmla="*/ 611635 h 3422732"/>
                  <a:gd name="connsiteX12" fmla="*/ 1238039 w 3142829"/>
                  <a:gd name="connsiteY12" fmla="*/ 89328 h 3422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42829" h="3422732">
                    <a:moveTo>
                      <a:pt x="1238039" y="89328"/>
                    </a:moveTo>
                    <a:cubicBezTo>
                      <a:pt x="1444332" y="-29776"/>
                      <a:pt x="1698497" y="-29776"/>
                      <a:pt x="1904789" y="89328"/>
                    </a:cubicBezTo>
                    <a:lnTo>
                      <a:pt x="2809455" y="611635"/>
                    </a:lnTo>
                    <a:cubicBezTo>
                      <a:pt x="3015747" y="730738"/>
                      <a:pt x="3142830" y="950852"/>
                      <a:pt x="3142830" y="1189063"/>
                    </a:cubicBezTo>
                    <a:lnTo>
                      <a:pt x="3142830" y="2233669"/>
                    </a:lnTo>
                    <a:cubicBezTo>
                      <a:pt x="3142830" y="2471880"/>
                      <a:pt x="3015747" y="2691993"/>
                      <a:pt x="2809455" y="2811094"/>
                    </a:cubicBezTo>
                    <a:lnTo>
                      <a:pt x="1904789" y="3333407"/>
                    </a:lnTo>
                    <a:cubicBezTo>
                      <a:pt x="1698497" y="3452507"/>
                      <a:pt x="1444332" y="3452507"/>
                      <a:pt x="1238039" y="3333407"/>
                    </a:cubicBezTo>
                    <a:lnTo>
                      <a:pt x="333375" y="2811094"/>
                    </a:lnTo>
                    <a:cubicBezTo>
                      <a:pt x="127082" y="2691993"/>
                      <a:pt x="0" y="2471880"/>
                      <a:pt x="0" y="2233669"/>
                    </a:cubicBezTo>
                    <a:lnTo>
                      <a:pt x="0" y="1189063"/>
                    </a:lnTo>
                    <a:cubicBezTo>
                      <a:pt x="0" y="950852"/>
                      <a:pt x="127082" y="730738"/>
                      <a:pt x="333375" y="611635"/>
                    </a:cubicBezTo>
                    <a:lnTo>
                      <a:pt x="1238039" y="89328"/>
                    </a:lnTo>
                    <a:close/>
                  </a:path>
                </a:pathLst>
              </a:custGeom>
              <a:gradFill flip="none" rotWithShape="1">
                <a:gsLst>
                  <a:gs pos="15000">
                    <a:schemeClr val="accent1"/>
                  </a:gs>
                  <a:gs pos="75000">
                    <a:schemeClr val="accent1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9525" cap="flat">
                <a:noFill/>
                <a:prstDash val="solid"/>
                <a:miter/>
              </a:ln>
              <a:effectLst>
                <a:outerShdw blurRad="571500" dist="381000" dir="5400000" sx="85000" sy="85000" algn="t" rotWithShape="0">
                  <a:schemeClr val="accent2">
                    <a:alpha val="30000"/>
                  </a:schemeClr>
                </a:outerShdw>
              </a:effectLst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F8035F5-22C8-0D9C-B4BA-F95CB40FE799}"/>
                  </a:ext>
                </a:extLst>
              </p:cNvPr>
              <p:cNvSpPr/>
              <p:nvPr/>
            </p:nvSpPr>
            <p:spPr>
              <a:xfrm>
                <a:off x="4493725" y="1059117"/>
                <a:ext cx="343890" cy="318995"/>
              </a:xfrm>
              <a:prstGeom prst="rect">
                <a:avLst/>
              </a:pr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0330B8B-3A2F-280A-9A08-F4D0FA91D122}"/>
              </a:ext>
            </a:extLst>
          </p:cNvPr>
          <p:cNvGrpSpPr/>
          <p:nvPr/>
        </p:nvGrpSpPr>
        <p:grpSpPr>
          <a:xfrm>
            <a:off x="3235570" y="1541780"/>
            <a:ext cx="1914704" cy="625494"/>
            <a:chOff x="7792681" y="2113935"/>
            <a:chExt cx="2420795" cy="927099"/>
          </a:xfrm>
        </p:grpSpPr>
        <p:sp>
          <p:nvSpPr>
            <p:cNvPr id="40" name="Rectangle: Rounded Corners 94">
              <a:extLst>
                <a:ext uri="{FF2B5EF4-FFF2-40B4-BE49-F238E27FC236}">
                  <a16:creationId xmlns:a16="http://schemas.microsoft.com/office/drawing/2014/main" id="{DFCDD241-9EB5-8BD5-CB6B-0EC7C9BDE009}"/>
                </a:ext>
              </a:extLst>
            </p:cNvPr>
            <p:cNvSpPr/>
            <p:nvPr/>
          </p:nvSpPr>
          <p:spPr>
            <a:xfrm>
              <a:off x="7792681" y="2113935"/>
              <a:ext cx="2420795" cy="927099"/>
            </a:xfrm>
            <a:prstGeom prst="roundRect">
              <a:avLst>
                <a:gd name="adj" fmla="val 22243"/>
              </a:avLst>
            </a:prstGeom>
            <a:solidFill>
              <a:schemeClr val="bg1"/>
            </a:solidFill>
            <a:ln w="53975">
              <a:noFill/>
            </a:ln>
            <a:effectLst>
              <a:outerShdw blurRad="863600" dist="723900" dir="7800000" sx="85000" sy="85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500" b="1" dirty="0">
                  <a:solidFill>
                    <a:srgbClr val="111029"/>
                  </a:solidFill>
                  <a:latin typeface="+mj-lt"/>
                </a:rPr>
                <a:t>Preprocessing</a:t>
              </a:r>
              <a:endParaRPr lang="en-ID" sz="1500" b="1" dirty="0">
                <a:solidFill>
                  <a:srgbClr val="111029"/>
                </a:solidFill>
                <a:latin typeface="+mj-lt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346A11D-0083-D9EB-E21D-70C0ED96B262}"/>
                </a:ext>
              </a:extLst>
            </p:cNvPr>
            <p:cNvGrpSpPr/>
            <p:nvPr/>
          </p:nvGrpSpPr>
          <p:grpSpPr>
            <a:xfrm>
              <a:off x="9496848" y="2297618"/>
              <a:ext cx="513959" cy="559732"/>
              <a:chOff x="5033897" y="723494"/>
              <a:chExt cx="909258" cy="990237"/>
            </a:xfrm>
          </p:grpSpPr>
          <p:sp>
            <p:nvSpPr>
              <p:cNvPr id="42" name="Graphic 18">
                <a:extLst>
                  <a:ext uri="{FF2B5EF4-FFF2-40B4-BE49-F238E27FC236}">
                    <a16:creationId xmlns:a16="http://schemas.microsoft.com/office/drawing/2014/main" id="{593B8F9B-654E-44BA-09F8-3C02820FCD2F}"/>
                  </a:ext>
                </a:extLst>
              </p:cNvPr>
              <p:cNvSpPr/>
              <p:nvPr/>
            </p:nvSpPr>
            <p:spPr>
              <a:xfrm>
                <a:off x="5033897" y="723494"/>
                <a:ext cx="909258" cy="990237"/>
              </a:xfrm>
              <a:custGeom>
                <a:avLst/>
                <a:gdLst>
                  <a:gd name="connsiteX0" fmla="*/ 1238039 w 3142829"/>
                  <a:gd name="connsiteY0" fmla="*/ 89328 h 3422732"/>
                  <a:gd name="connsiteX1" fmla="*/ 1904789 w 3142829"/>
                  <a:gd name="connsiteY1" fmla="*/ 89328 h 3422732"/>
                  <a:gd name="connsiteX2" fmla="*/ 2809455 w 3142829"/>
                  <a:gd name="connsiteY2" fmla="*/ 611635 h 3422732"/>
                  <a:gd name="connsiteX3" fmla="*/ 3142830 w 3142829"/>
                  <a:gd name="connsiteY3" fmla="*/ 1189063 h 3422732"/>
                  <a:gd name="connsiteX4" fmla="*/ 3142830 w 3142829"/>
                  <a:gd name="connsiteY4" fmla="*/ 2233669 h 3422732"/>
                  <a:gd name="connsiteX5" fmla="*/ 2809455 w 3142829"/>
                  <a:gd name="connsiteY5" fmla="*/ 2811094 h 3422732"/>
                  <a:gd name="connsiteX6" fmla="*/ 1904789 w 3142829"/>
                  <a:gd name="connsiteY6" fmla="*/ 3333407 h 3422732"/>
                  <a:gd name="connsiteX7" fmla="*/ 1238039 w 3142829"/>
                  <a:gd name="connsiteY7" fmla="*/ 3333407 h 3422732"/>
                  <a:gd name="connsiteX8" fmla="*/ 333375 w 3142829"/>
                  <a:gd name="connsiteY8" fmla="*/ 2811094 h 3422732"/>
                  <a:gd name="connsiteX9" fmla="*/ 0 w 3142829"/>
                  <a:gd name="connsiteY9" fmla="*/ 2233669 h 3422732"/>
                  <a:gd name="connsiteX10" fmla="*/ 0 w 3142829"/>
                  <a:gd name="connsiteY10" fmla="*/ 1189063 h 3422732"/>
                  <a:gd name="connsiteX11" fmla="*/ 333375 w 3142829"/>
                  <a:gd name="connsiteY11" fmla="*/ 611635 h 3422732"/>
                  <a:gd name="connsiteX12" fmla="*/ 1238039 w 3142829"/>
                  <a:gd name="connsiteY12" fmla="*/ 89328 h 3422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42829" h="3422732">
                    <a:moveTo>
                      <a:pt x="1238039" y="89328"/>
                    </a:moveTo>
                    <a:cubicBezTo>
                      <a:pt x="1444332" y="-29776"/>
                      <a:pt x="1698497" y="-29776"/>
                      <a:pt x="1904789" y="89328"/>
                    </a:cubicBezTo>
                    <a:lnTo>
                      <a:pt x="2809455" y="611635"/>
                    </a:lnTo>
                    <a:cubicBezTo>
                      <a:pt x="3015747" y="730738"/>
                      <a:pt x="3142830" y="950852"/>
                      <a:pt x="3142830" y="1189063"/>
                    </a:cubicBezTo>
                    <a:lnTo>
                      <a:pt x="3142830" y="2233669"/>
                    </a:lnTo>
                    <a:cubicBezTo>
                      <a:pt x="3142830" y="2471880"/>
                      <a:pt x="3015747" y="2691993"/>
                      <a:pt x="2809455" y="2811094"/>
                    </a:cubicBezTo>
                    <a:lnTo>
                      <a:pt x="1904789" y="3333407"/>
                    </a:lnTo>
                    <a:cubicBezTo>
                      <a:pt x="1698497" y="3452507"/>
                      <a:pt x="1444332" y="3452507"/>
                      <a:pt x="1238039" y="3333407"/>
                    </a:cubicBezTo>
                    <a:lnTo>
                      <a:pt x="333375" y="2811094"/>
                    </a:lnTo>
                    <a:cubicBezTo>
                      <a:pt x="127082" y="2691993"/>
                      <a:pt x="0" y="2471880"/>
                      <a:pt x="0" y="2233669"/>
                    </a:cubicBezTo>
                    <a:lnTo>
                      <a:pt x="0" y="1189063"/>
                    </a:lnTo>
                    <a:cubicBezTo>
                      <a:pt x="0" y="950852"/>
                      <a:pt x="127082" y="730738"/>
                      <a:pt x="333375" y="611635"/>
                    </a:cubicBezTo>
                    <a:lnTo>
                      <a:pt x="1238039" y="89328"/>
                    </a:lnTo>
                    <a:close/>
                  </a:path>
                </a:pathLst>
              </a:custGeom>
              <a:gradFill flip="none" rotWithShape="1">
                <a:gsLst>
                  <a:gs pos="15000">
                    <a:schemeClr val="accent2">
                      <a:lumMod val="60000"/>
                      <a:lumOff val="40000"/>
                    </a:schemeClr>
                  </a:gs>
                  <a:gs pos="75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>
                <a:noFill/>
                <a:prstDash val="solid"/>
                <a:miter/>
              </a:ln>
              <a:effectLst>
                <a:outerShdw blurRad="571500" dist="381000" dir="5400000" sx="85000" sy="85000" algn="t" rotWithShape="0">
                  <a:schemeClr val="accent2">
                    <a:alpha val="30000"/>
                  </a:scheme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Graphic 18">
                <a:extLst>
                  <a:ext uri="{FF2B5EF4-FFF2-40B4-BE49-F238E27FC236}">
                    <a16:creationId xmlns:a16="http://schemas.microsoft.com/office/drawing/2014/main" id="{469B76B0-5FB4-F272-2546-0B3A57EB6375}"/>
                  </a:ext>
                </a:extLst>
              </p:cNvPr>
              <p:cNvSpPr/>
              <p:nvPr/>
            </p:nvSpPr>
            <p:spPr>
              <a:xfrm>
                <a:off x="5155867" y="880507"/>
                <a:ext cx="620911" cy="676210"/>
              </a:xfrm>
              <a:custGeom>
                <a:avLst/>
                <a:gdLst>
                  <a:gd name="connsiteX0" fmla="*/ 1238039 w 3142829"/>
                  <a:gd name="connsiteY0" fmla="*/ 89328 h 3422732"/>
                  <a:gd name="connsiteX1" fmla="*/ 1904789 w 3142829"/>
                  <a:gd name="connsiteY1" fmla="*/ 89328 h 3422732"/>
                  <a:gd name="connsiteX2" fmla="*/ 2809455 w 3142829"/>
                  <a:gd name="connsiteY2" fmla="*/ 611635 h 3422732"/>
                  <a:gd name="connsiteX3" fmla="*/ 3142830 w 3142829"/>
                  <a:gd name="connsiteY3" fmla="*/ 1189063 h 3422732"/>
                  <a:gd name="connsiteX4" fmla="*/ 3142830 w 3142829"/>
                  <a:gd name="connsiteY4" fmla="*/ 2233669 h 3422732"/>
                  <a:gd name="connsiteX5" fmla="*/ 2809455 w 3142829"/>
                  <a:gd name="connsiteY5" fmla="*/ 2811094 h 3422732"/>
                  <a:gd name="connsiteX6" fmla="*/ 1904789 w 3142829"/>
                  <a:gd name="connsiteY6" fmla="*/ 3333407 h 3422732"/>
                  <a:gd name="connsiteX7" fmla="*/ 1238039 w 3142829"/>
                  <a:gd name="connsiteY7" fmla="*/ 3333407 h 3422732"/>
                  <a:gd name="connsiteX8" fmla="*/ 333375 w 3142829"/>
                  <a:gd name="connsiteY8" fmla="*/ 2811094 h 3422732"/>
                  <a:gd name="connsiteX9" fmla="*/ 0 w 3142829"/>
                  <a:gd name="connsiteY9" fmla="*/ 2233669 h 3422732"/>
                  <a:gd name="connsiteX10" fmla="*/ 0 w 3142829"/>
                  <a:gd name="connsiteY10" fmla="*/ 1189063 h 3422732"/>
                  <a:gd name="connsiteX11" fmla="*/ 333375 w 3142829"/>
                  <a:gd name="connsiteY11" fmla="*/ 611635 h 3422732"/>
                  <a:gd name="connsiteX12" fmla="*/ 1238039 w 3142829"/>
                  <a:gd name="connsiteY12" fmla="*/ 89328 h 3422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42829" h="3422732">
                    <a:moveTo>
                      <a:pt x="1238039" y="89328"/>
                    </a:moveTo>
                    <a:cubicBezTo>
                      <a:pt x="1444332" y="-29776"/>
                      <a:pt x="1698497" y="-29776"/>
                      <a:pt x="1904789" y="89328"/>
                    </a:cubicBezTo>
                    <a:lnTo>
                      <a:pt x="2809455" y="611635"/>
                    </a:lnTo>
                    <a:cubicBezTo>
                      <a:pt x="3015747" y="730738"/>
                      <a:pt x="3142830" y="950852"/>
                      <a:pt x="3142830" y="1189063"/>
                    </a:cubicBezTo>
                    <a:lnTo>
                      <a:pt x="3142830" y="2233669"/>
                    </a:lnTo>
                    <a:cubicBezTo>
                      <a:pt x="3142830" y="2471880"/>
                      <a:pt x="3015747" y="2691993"/>
                      <a:pt x="2809455" y="2811094"/>
                    </a:cubicBezTo>
                    <a:lnTo>
                      <a:pt x="1904789" y="3333407"/>
                    </a:lnTo>
                    <a:cubicBezTo>
                      <a:pt x="1698497" y="3452507"/>
                      <a:pt x="1444332" y="3452507"/>
                      <a:pt x="1238039" y="3333407"/>
                    </a:cubicBezTo>
                    <a:lnTo>
                      <a:pt x="333375" y="2811094"/>
                    </a:lnTo>
                    <a:cubicBezTo>
                      <a:pt x="127082" y="2691993"/>
                      <a:pt x="0" y="2471880"/>
                      <a:pt x="0" y="2233669"/>
                    </a:cubicBezTo>
                    <a:lnTo>
                      <a:pt x="0" y="1189063"/>
                    </a:lnTo>
                    <a:cubicBezTo>
                      <a:pt x="0" y="950852"/>
                      <a:pt x="127082" y="730738"/>
                      <a:pt x="333375" y="611635"/>
                    </a:cubicBezTo>
                    <a:lnTo>
                      <a:pt x="1238039" y="89328"/>
                    </a:lnTo>
                    <a:close/>
                  </a:path>
                </a:pathLst>
              </a:custGeom>
              <a:gradFill flip="none" rotWithShape="1">
                <a:gsLst>
                  <a:gs pos="15000">
                    <a:schemeClr val="accent2"/>
                  </a:gs>
                  <a:gs pos="75000">
                    <a:schemeClr val="accent2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9525" cap="flat">
                <a:noFill/>
                <a:prstDash val="solid"/>
                <a:miter/>
              </a:ln>
              <a:effectLst>
                <a:outerShdw blurRad="571500" dist="381000" dir="5400000" sx="85000" sy="85000" algn="t" rotWithShape="0">
                  <a:schemeClr val="accent2">
                    <a:alpha val="30000"/>
                  </a:scheme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53EFE52-4D89-3239-9E91-30F680495519}"/>
                  </a:ext>
                </a:extLst>
              </p:cNvPr>
              <p:cNvSpPr/>
              <p:nvPr/>
            </p:nvSpPr>
            <p:spPr>
              <a:xfrm>
                <a:off x="5316583" y="1059117"/>
                <a:ext cx="343891" cy="318996"/>
              </a:xfrm>
              <a:prstGeom prst="rect">
                <a:avLst/>
              </a:prstGeom>
              <a:blipFill>
                <a:blip r:embed="rId2" cstate="hq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EA0F6EBD-F03A-DB21-8EA3-798302A1B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250" y="580831"/>
            <a:ext cx="353915" cy="35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88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7.40741E-7 L -1.875E-6 0.29236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60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7.40741E-7 L -1.875E-6 0.29236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60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263 0.05116 L -1.45833E-6 3.7037E-7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5" y="-256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63 0.05116 L -1.45833E-6 3.7037E-7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5" y="-256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263 0.05116 L 2.29167E-6 1.48148E-6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5" y="-256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263 0.05116 L -1.45833E-6 3.7037E-7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5" y="-256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3672 0.0706 L 8.33333E-7 7.40741E-7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354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3672 0.0706 L 8.33333E-7 7.40741E-7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354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3672 0.0706 L 8.33333E-7 7.40741E-7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354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672 0.0706 L -2.08333E-7 -3.7037E-7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C3068DE2-F402-4AA5-B04F-6C80729637A9}"/>
              </a:ext>
            </a:extLst>
          </p:cNvPr>
          <p:cNvGrpSpPr/>
          <p:nvPr/>
        </p:nvGrpSpPr>
        <p:grpSpPr>
          <a:xfrm>
            <a:off x="4170911" y="1191897"/>
            <a:ext cx="3693714" cy="4658915"/>
            <a:chOff x="4170911" y="1191897"/>
            <a:chExt cx="3693714" cy="4658915"/>
          </a:xfrm>
        </p:grpSpPr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9FC4DD5E-A8FF-450E-8314-E5AC6D03F74F}"/>
                </a:ext>
              </a:extLst>
            </p:cNvPr>
            <p:cNvSpPr/>
            <p:nvPr/>
          </p:nvSpPr>
          <p:spPr>
            <a:xfrm rot="18900000">
              <a:off x="4831311" y="1191897"/>
              <a:ext cx="3033314" cy="3033314"/>
            </a:xfrm>
            <a:prstGeom prst="arc">
              <a:avLst/>
            </a:prstGeom>
            <a:noFill/>
            <a:ln w="38100" cap="rnd">
              <a:gradFill flip="none" rotWithShape="1">
                <a:gsLst>
                  <a:gs pos="0">
                    <a:schemeClr val="accent2">
                      <a:lumMod val="40000"/>
                      <a:lumOff val="60000"/>
                      <a:alpha val="0"/>
                    </a:schemeClr>
                  </a:gs>
                  <a:gs pos="40000">
                    <a:schemeClr val="accent2">
                      <a:lumMod val="40000"/>
                      <a:lumOff val="60000"/>
                    </a:schemeClr>
                  </a:gs>
                  <a:gs pos="60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prstDash val="solid"/>
              <a:round/>
              <a:tailEnd type="arrow"/>
            </a:ln>
            <a:effectLst>
              <a:outerShdw blurRad="50800" dist="266700" dir="3900000" sx="90000" sy="9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B22D86A2-B5B8-4777-9F86-CC1CAFFA73E2}"/>
                </a:ext>
              </a:extLst>
            </p:cNvPr>
            <p:cNvSpPr/>
            <p:nvPr/>
          </p:nvSpPr>
          <p:spPr>
            <a:xfrm rot="9000000">
              <a:off x="4170911" y="2817498"/>
              <a:ext cx="3033314" cy="3033314"/>
            </a:xfrm>
            <a:prstGeom prst="arc">
              <a:avLst/>
            </a:prstGeom>
            <a:noFill/>
            <a:ln w="38100" cap="rnd">
              <a:gradFill flip="none" rotWithShape="1">
                <a:gsLst>
                  <a:gs pos="0">
                    <a:schemeClr val="accent1">
                      <a:lumMod val="40000"/>
                      <a:lumOff val="60000"/>
                      <a:alpha val="0"/>
                    </a:schemeClr>
                  </a:gs>
                  <a:gs pos="40000">
                    <a:schemeClr val="accent1">
                      <a:lumMod val="40000"/>
                      <a:lumOff val="60000"/>
                    </a:schemeClr>
                  </a:gs>
                  <a:gs pos="6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  <a:prstDash val="solid"/>
              <a:round/>
              <a:tailEnd type="arrow"/>
            </a:ln>
            <a:effectLst>
              <a:outerShdw blurRad="50800" dist="266700" dir="3900000" sx="90000" sy="9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14924643-AA75-48BD-AF39-FB842E78658C}"/>
              </a:ext>
            </a:extLst>
          </p:cNvPr>
          <p:cNvSpPr/>
          <p:nvPr/>
        </p:nvSpPr>
        <p:spPr>
          <a:xfrm>
            <a:off x="4068345" y="1401345"/>
            <a:ext cx="4055310" cy="4055310"/>
          </a:xfrm>
          <a:prstGeom prst="ellipse">
            <a:avLst/>
          </a:prstGeom>
          <a:solidFill>
            <a:srgbClr val="F4F5F6"/>
          </a:solidFill>
          <a:ln w="53975">
            <a:noFill/>
          </a:ln>
          <a:effectLst>
            <a:outerShdw blurRad="863600" dist="914400" dir="7800000" sx="85000" sy="85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DC2D4B-93EE-4083-9EF5-0EED37BC5955}"/>
              </a:ext>
            </a:extLst>
          </p:cNvPr>
          <p:cNvGrpSpPr/>
          <p:nvPr/>
        </p:nvGrpSpPr>
        <p:grpSpPr>
          <a:xfrm>
            <a:off x="4622800" y="1955800"/>
            <a:ext cx="2946400" cy="2946400"/>
            <a:chOff x="4594087" y="1975678"/>
            <a:chExt cx="2946400" cy="2946400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56C245E6-D7DE-4F8A-B2E3-7CF74796E6AF}"/>
                </a:ext>
              </a:extLst>
            </p:cNvPr>
            <p:cNvSpPr/>
            <p:nvPr/>
          </p:nvSpPr>
          <p:spPr>
            <a:xfrm>
              <a:off x="4594087" y="1975678"/>
              <a:ext cx="2946400" cy="2946400"/>
            </a:xfrm>
            <a:prstGeom prst="arc">
              <a:avLst>
                <a:gd name="adj1" fmla="val 16923679"/>
                <a:gd name="adj2" fmla="val 9083372"/>
              </a:avLst>
            </a:prstGeom>
            <a:ln w="317500" cap="rnd">
              <a:gradFill flip="none" rotWithShape="1">
                <a:gsLst>
                  <a:gs pos="22000">
                    <a:schemeClr val="accent1">
                      <a:lumMod val="60000"/>
                      <a:lumOff val="40000"/>
                    </a:schemeClr>
                  </a:gs>
                  <a:gs pos="80000">
                    <a:schemeClr val="accent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en-US"/>
            </a:p>
          </p:txBody>
        </p:sp>
        <p:sp>
          <p:nvSpPr>
            <p:cNvPr id="3" name="Arc 2">
              <a:extLst>
                <a:ext uri="{FF2B5EF4-FFF2-40B4-BE49-F238E27FC236}">
                  <a16:creationId xmlns:a16="http://schemas.microsoft.com/office/drawing/2014/main" id="{AD0CE5CB-B6C6-4C67-9ED0-BFEEC336919D}"/>
                </a:ext>
              </a:extLst>
            </p:cNvPr>
            <p:cNvSpPr/>
            <p:nvPr/>
          </p:nvSpPr>
          <p:spPr>
            <a:xfrm>
              <a:off x="4594087" y="1975678"/>
              <a:ext cx="2946400" cy="2946400"/>
            </a:xfrm>
            <a:prstGeom prst="arc">
              <a:avLst>
                <a:gd name="adj1" fmla="val 8906633"/>
                <a:gd name="adj2" fmla="val 20431328"/>
              </a:avLst>
            </a:prstGeom>
            <a:ln w="317500" cap="rnd">
              <a:gradFill flip="none" rotWithShape="1">
                <a:gsLst>
                  <a:gs pos="19000">
                    <a:schemeClr val="accent2">
                      <a:lumMod val="60000"/>
                      <a:lumOff val="40000"/>
                    </a:schemeClr>
                  </a:gs>
                  <a:gs pos="75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A277894-F043-45D1-BE41-2BB20693103F}"/>
              </a:ext>
            </a:extLst>
          </p:cNvPr>
          <p:cNvGrpSpPr/>
          <p:nvPr/>
        </p:nvGrpSpPr>
        <p:grpSpPr>
          <a:xfrm>
            <a:off x="3479238" y="1045052"/>
            <a:ext cx="1332045" cy="1450675"/>
            <a:chOff x="1789585" y="3279147"/>
            <a:chExt cx="1332045" cy="145067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B3C8D4F-38B6-4AF5-B7E9-D1C70721AE3B}"/>
                </a:ext>
              </a:extLst>
            </p:cNvPr>
            <p:cNvGrpSpPr/>
            <p:nvPr/>
          </p:nvGrpSpPr>
          <p:grpSpPr>
            <a:xfrm>
              <a:off x="1789585" y="3279147"/>
              <a:ext cx="1332045" cy="1450675"/>
              <a:chOff x="1410247" y="3914845"/>
              <a:chExt cx="1163166" cy="1266756"/>
            </a:xfrm>
          </p:grpSpPr>
          <p:sp>
            <p:nvSpPr>
              <p:cNvPr id="10" name="Graphic 18">
                <a:extLst>
                  <a:ext uri="{FF2B5EF4-FFF2-40B4-BE49-F238E27FC236}">
                    <a16:creationId xmlns:a16="http://schemas.microsoft.com/office/drawing/2014/main" id="{925D4E92-17A5-4DA2-8504-A21D6415D814}"/>
                  </a:ext>
                </a:extLst>
              </p:cNvPr>
              <p:cNvSpPr/>
              <p:nvPr/>
            </p:nvSpPr>
            <p:spPr>
              <a:xfrm>
                <a:off x="1410247" y="3914845"/>
                <a:ext cx="1163166" cy="1266756"/>
              </a:xfrm>
              <a:custGeom>
                <a:avLst/>
                <a:gdLst>
                  <a:gd name="connsiteX0" fmla="*/ 1238039 w 3142829"/>
                  <a:gd name="connsiteY0" fmla="*/ 89328 h 3422732"/>
                  <a:gd name="connsiteX1" fmla="*/ 1904789 w 3142829"/>
                  <a:gd name="connsiteY1" fmla="*/ 89328 h 3422732"/>
                  <a:gd name="connsiteX2" fmla="*/ 2809455 w 3142829"/>
                  <a:gd name="connsiteY2" fmla="*/ 611635 h 3422732"/>
                  <a:gd name="connsiteX3" fmla="*/ 3142830 w 3142829"/>
                  <a:gd name="connsiteY3" fmla="*/ 1189063 h 3422732"/>
                  <a:gd name="connsiteX4" fmla="*/ 3142830 w 3142829"/>
                  <a:gd name="connsiteY4" fmla="*/ 2233669 h 3422732"/>
                  <a:gd name="connsiteX5" fmla="*/ 2809455 w 3142829"/>
                  <a:gd name="connsiteY5" fmla="*/ 2811094 h 3422732"/>
                  <a:gd name="connsiteX6" fmla="*/ 1904789 w 3142829"/>
                  <a:gd name="connsiteY6" fmla="*/ 3333407 h 3422732"/>
                  <a:gd name="connsiteX7" fmla="*/ 1238039 w 3142829"/>
                  <a:gd name="connsiteY7" fmla="*/ 3333407 h 3422732"/>
                  <a:gd name="connsiteX8" fmla="*/ 333375 w 3142829"/>
                  <a:gd name="connsiteY8" fmla="*/ 2811094 h 3422732"/>
                  <a:gd name="connsiteX9" fmla="*/ 0 w 3142829"/>
                  <a:gd name="connsiteY9" fmla="*/ 2233669 h 3422732"/>
                  <a:gd name="connsiteX10" fmla="*/ 0 w 3142829"/>
                  <a:gd name="connsiteY10" fmla="*/ 1189063 h 3422732"/>
                  <a:gd name="connsiteX11" fmla="*/ 333375 w 3142829"/>
                  <a:gd name="connsiteY11" fmla="*/ 611635 h 3422732"/>
                  <a:gd name="connsiteX12" fmla="*/ 1238039 w 3142829"/>
                  <a:gd name="connsiteY12" fmla="*/ 89328 h 3422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42829" h="3422732">
                    <a:moveTo>
                      <a:pt x="1238039" y="89328"/>
                    </a:moveTo>
                    <a:cubicBezTo>
                      <a:pt x="1444332" y="-29776"/>
                      <a:pt x="1698497" y="-29776"/>
                      <a:pt x="1904789" y="89328"/>
                    </a:cubicBezTo>
                    <a:lnTo>
                      <a:pt x="2809455" y="611635"/>
                    </a:lnTo>
                    <a:cubicBezTo>
                      <a:pt x="3015747" y="730738"/>
                      <a:pt x="3142830" y="950852"/>
                      <a:pt x="3142830" y="1189063"/>
                    </a:cubicBezTo>
                    <a:lnTo>
                      <a:pt x="3142830" y="2233669"/>
                    </a:lnTo>
                    <a:cubicBezTo>
                      <a:pt x="3142830" y="2471880"/>
                      <a:pt x="3015747" y="2691993"/>
                      <a:pt x="2809455" y="2811094"/>
                    </a:cubicBezTo>
                    <a:lnTo>
                      <a:pt x="1904789" y="3333407"/>
                    </a:lnTo>
                    <a:cubicBezTo>
                      <a:pt x="1698497" y="3452507"/>
                      <a:pt x="1444332" y="3452507"/>
                      <a:pt x="1238039" y="3333407"/>
                    </a:cubicBezTo>
                    <a:lnTo>
                      <a:pt x="333375" y="2811094"/>
                    </a:lnTo>
                    <a:cubicBezTo>
                      <a:pt x="127082" y="2691993"/>
                      <a:pt x="0" y="2471880"/>
                      <a:pt x="0" y="2233669"/>
                    </a:cubicBezTo>
                    <a:lnTo>
                      <a:pt x="0" y="1189063"/>
                    </a:lnTo>
                    <a:cubicBezTo>
                      <a:pt x="0" y="950852"/>
                      <a:pt x="127082" y="730738"/>
                      <a:pt x="333375" y="611635"/>
                    </a:cubicBezTo>
                    <a:lnTo>
                      <a:pt x="1238039" y="89328"/>
                    </a:lnTo>
                    <a:close/>
                  </a:path>
                </a:pathLst>
              </a:custGeom>
              <a:solidFill>
                <a:srgbClr val="F4F5F6"/>
              </a:solidFill>
              <a:ln w="12700" cap="flat">
                <a:gradFill flip="none" rotWithShape="1">
                  <a:gsLst>
                    <a:gs pos="15000">
                      <a:schemeClr val="accent2"/>
                    </a:gs>
                    <a:gs pos="75000">
                      <a:schemeClr val="accent2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Graphic 18">
                <a:extLst>
                  <a:ext uri="{FF2B5EF4-FFF2-40B4-BE49-F238E27FC236}">
                    <a16:creationId xmlns:a16="http://schemas.microsoft.com/office/drawing/2014/main" id="{988C701F-2AB5-4BF7-A76C-CFA046D49F19}"/>
                  </a:ext>
                </a:extLst>
              </p:cNvPr>
              <p:cNvSpPr/>
              <p:nvPr/>
            </p:nvSpPr>
            <p:spPr>
              <a:xfrm>
                <a:off x="1537200" y="4053104"/>
                <a:ext cx="909259" cy="990237"/>
              </a:xfrm>
              <a:custGeom>
                <a:avLst/>
                <a:gdLst>
                  <a:gd name="connsiteX0" fmla="*/ 1238039 w 3142829"/>
                  <a:gd name="connsiteY0" fmla="*/ 89328 h 3422732"/>
                  <a:gd name="connsiteX1" fmla="*/ 1904789 w 3142829"/>
                  <a:gd name="connsiteY1" fmla="*/ 89328 h 3422732"/>
                  <a:gd name="connsiteX2" fmla="*/ 2809455 w 3142829"/>
                  <a:gd name="connsiteY2" fmla="*/ 611635 h 3422732"/>
                  <a:gd name="connsiteX3" fmla="*/ 3142830 w 3142829"/>
                  <a:gd name="connsiteY3" fmla="*/ 1189063 h 3422732"/>
                  <a:gd name="connsiteX4" fmla="*/ 3142830 w 3142829"/>
                  <a:gd name="connsiteY4" fmla="*/ 2233669 h 3422732"/>
                  <a:gd name="connsiteX5" fmla="*/ 2809455 w 3142829"/>
                  <a:gd name="connsiteY5" fmla="*/ 2811094 h 3422732"/>
                  <a:gd name="connsiteX6" fmla="*/ 1904789 w 3142829"/>
                  <a:gd name="connsiteY6" fmla="*/ 3333407 h 3422732"/>
                  <a:gd name="connsiteX7" fmla="*/ 1238039 w 3142829"/>
                  <a:gd name="connsiteY7" fmla="*/ 3333407 h 3422732"/>
                  <a:gd name="connsiteX8" fmla="*/ 333375 w 3142829"/>
                  <a:gd name="connsiteY8" fmla="*/ 2811094 h 3422732"/>
                  <a:gd name="connsiteX9" fmla="*/ 0 w 3142829"/>
                  <a:gd name="connsiteY9" fmla="*/ 2233669 h 3422732"/>
                  <a:gd name="connsiteX10" fmla="*/ 0 w 3142829"/>
                  <a:gd name="connsiteY10" fmla="*/ 1189063 h 3422732"/>
                  <a:gd name="connsiteX11" fmla="*/ 333375 w 3142829"/>
                  <a:gd name="connsiteY11" fmla="*/ 611635 h 3422732"/>
                  <a:gd name="connsiteX12" fmla="*/ 1238039 w 3142829"/>
                  <a:gd name="connsiteY12" fmla="*/ 89328 h 3422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42829" h="3422732">
                    <a:moveTo>
                      <a:pt x="1238039" y="89328"/>
                    </a:moveTo>
                    <a:cubicBezTo>
                      <a:pt x="1444332" y="-29776"/>
                      <a:pt x="1698497" y="-29776"/>
                      <a:pt x="1904789" y="89328"/>
                    </a:cubicBezTo>
                    <a:lnTo>
                      <a:pt x="2809455" y="611635"/>
                    </a:lnTo>
                    <a:cubicBezTo>
                      <a:pt x="3015747" y="730738"/>
                      <a:pt x="3142830" y="950852"/>
                      <a:pt x="3142830" y="1189063"/>
                    </a:cubicBezTo>
                    <a:lnTo>
                      <a:pt x="3142830" y="2233669"/>
                    </a:lnTo>
                    <a:cubicBezTo>
                      <a:pt x="3142830" y="2471880"/>
                      <a:pt x="3015747" y="2691993"/>
                      <a:pt x="2809455" y="2811094"/>
                    </a:cubicBezTo>
                    <a:lnTo>
                      <a:pt x="1904789" y="3333407"/>
                    </a:lnTo>
                    <a:cubicBezTo>
                      <a:pt x="1698497" y="3452507"/>
                      <a:pt x="1444332" y="3452507"/>
                      <a:pt x="1238039" y="3333407"/>
                    </a:cubicBezTo>
                    <a:lnTo>
                      <a:pt x="333375" y="2811094"/>
                    </a:lnTo>
                    <a:cubicBezTo>
                      <a:pt x="127082" y="2691993"/>
                      <a:pt x="0" y="2471880"/>
                      <a:pt x="0" y="2233669"/>
                    </a:cubicBezTo>
                    <a:lnTo>
                      <a:pt x="0" y="1189063"/>
                    </a:lnTo>
                    <a:cubicBezTo>
                      <a:pt x="0" y="950852"/>
                      <a:pt x="127082" y="730738"/>
                      <a:pt x="333375" y="611635"/>
                    </a:cubicBezTo>
                    <a:lnTo>
                      <a:pt x="1238039" y="89328"/>
                    </a:lnTo>
                    <a:close/>
                  </a:path>
                </a:pathLst>
              </a:custGeom>
              <a:gradFill flip="none" rotWithShape="1">
                <a:gsLst>
                  <a:gs pos="15000">
                    <a:schemeClr val="accent2">
                      <a:lumMod val="60000"/>
                      <a:lumOff val="40000"/>
                    </a:schemeClr>
                  </a:gs>
                  <a:gs pos="75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>
                <a:noFill/>
                <a:prstDash val="solid"/>
                <a:miter/>
              </a:ln>
              <a:effectLst>
                <a:outerShdw blurRad="571500" dist="381000" dir="5400000" sx="85000" sy="85000" algn="t" rotWithShape="0">
                  <a:schemeClr val="accent2">
                    <a:alpha val="3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lang="en-US" sz="24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335835-B5B0-4B8C-AAA7-F3362BCBBE4C}"/>
                </a:ext>
              </a:extLst>
            </p:cNvPr>
            <p:cNvSpPr/>
            <p:nvPr/>
          </p:nvSpPr>
          <p:spPr>
            <a:xfrm>
              <a:off x="2160894" y="3709771"/>
              <a:ext cx="589427" cy="589427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19554EB-9334-441D-8C15-9D30BEA25CF0}"/>
              </a:ext>
            </a:extLst>
          </p:cNvPr>
          <p:cNvGrpSpPr/>
          <p:nvPr/>
        </p:nvGrpSpPr>
        <p:grpSpPr>
          <a:xfrm>
            <a:off x="7511571" y="4136121"/>
            <a:ext cx="1332045" cy="1450675"/>
            <a:chOff x="9081954" y="3279147"/>
            <a:chExt cx="1332045" cy="145067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B228168-4CB3-46DF-AC98-8B9EC4D951FB}"/>
                </a:ext>
              </a:extLst>
            </p:cNvPr>
            <p:cNvGrpSpPr/>
            <p:nvPr/>
          </p:nvGrpSpPr>
          <p:grpSpPr>
            <a:xfrm>
              <a:off x="9081954" y="3279147"/>
              <a:ext cx="1332045" cy="1450675"/>
              <a:chOff x="1410247" y="3914845"/>
              <a:chExt cx="1163166" cy="1266756"/>
            </a:xfrm>
          </p:grpSpPr>
          <p:sp>
            <p:nvSpPr>
              <p:cNvPr id="15" name="Graphic 18">
                <a:extLst>
                  <a:ext uri="{FF2B5EF4-FFF2-40B4-BE49-F238E27FC236}">
                    <a16:creationId xmlns:a16="http://schemas.microsoft.com/office/drawing/2014/main" id="{7C0DFADC-4515-4370-9C4B-B330DCA129FF}"/>
                  </a:ext>
                </a:extLst>
              </p:cNvPr>
              <p:cNvSpPr/>
              <p:nvPr/>
            </p:nvSpPr>
            <p:spPr>
              <a:xfrm>
                <a:off x="1410247" y="3914845"/>
                <a:ext cx="1163166" cy="1266756"/>
              </a:xfrm>
              <a:custGeom>
                <a:avLst/>
                <a:gdLst>
                  <a:gd name="connsiteX0" fmla="*/ 1238039 w 3142829"/>
                  <a:gd name="connsiteY0" fmla="*/ 89328 h 3422732"/>
                  <a:gd name="connsiteX1" fmla="*/ 1904789 w 3142829"/>
                  <a:gd name="connsiteY1" fmla="*/ 89328 h 3422732"/>
                  <a:gd name="connsiteX2" fmla="*/ 2809455 w 3142829"/>
                  <a:gd name="connsiteY2" fmla="*/ 611635 h 3422732"/>
                  <a:gd name="connsiteX3" fmla="*/ 3142830 w 3142829"/>
                  <a:gd name="connsiteY3" fmla="*/ 1189063 h 3422732"/>
                  <a:gd name="connsiteX4" fmla="*/ 3142830 w 3142829"/>
                  <a:gd name="connsiteY4" fmla="*/ 2233669 h 3422732"/>
                  <a:gd name="connsiteX5" fmla="*/ 2809455 w 3142829"/>
                  <a:gd name="connsiteY5" fmla="*/ 2811094 h 3422732"/>
                  <a:gd name="connsiteX6" fmla="*/ 1904789 w 3142829"/>
                  <a:gd name="connsiteY6" fmla="*/ 3333407 h 3422732"/>
                  <a:gd name="connsiteX7" fmla="*/ 1238039 w 3142829"/>
                  <a:gd name="connsiteY7" fmla="*/ 3333407 h 3422732"/>
                  <a:gd name="connsiteX8" fmla="*/ 333375 w 3142829"/>
                  <a:gd name="connsiteY8" fmla="*/ 2811094 h 3422732"/>
                  <a:gd name="connsiteX9" fmla="*/ 0 w 3142829"/>
                  <a:gd name="connsiteY9" fmla="*/ 2233669 h 3422732"/>
                  <a:gd name="connsiteX10" fmla="*/ 0 w 3142829"/>
                  <a:gd name="connsiteY10" fmla="*/ 1189063 h 3422732"/>
                  <a:gd name="connsiteX11" fmla="*/ 333375 w 3142829"/>
                  <a:gd name="connsiteY11" fmla="*/ 611635 h 3422732"/>
                  <a:gd name="connsiteX12" fmla="*/ 1238039 w 3142829"/>
                  <a:gd name="connsiteY12" fmla="*/ 89328 h 3422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42829" h="3422732">
                    <a:moveTo>
                      <a:pt x="1238039" y="89328"/>
                    </a:moveTo>
                    <a:cubicBezTo>
                      <a:pt x="1444332" y="-29776"/>
                      <a:pt x="1698497" y="-29776"/>
                      <a:pt x="1904789" y="89328"/>
                    </a:cubicBezTo>
                    <a:lnTo>
                      <a:pt x="2809455" y="611635"/>
                    </a:lnTo>
                    <a:cubicBezTo>
                      <a:pt x="3015747" y="730738"/>
                      <a:pt x="3142830" y="950852"/>
                      <a:pt x="3142830" y="1189063"/>
                    </a:cubicBezTo>
                    <a:lnTo>
                      <a:pt x="3142830" y="2233669"/>
                    </a:lnTo>
                    <a:cubicBezTo>
                      <a:pt x="3142830" y="2471880"/>
                      <a:pt x="3015747" y="2691993"/>
                      <a:pt x="2809455" y="2811094"/>
                    </a:cubicBezTo>
                    <a:lnTo>
                      <a:pt x="1904789" y="3333407"/>
                    </a:lnTo>
                    <a:cubicBezTo>
                      <a:pt x="1698497" y="3452507"/>
                      <a:pt x="1444332" y="3452507"/>
                      <a:pt x="1238039" y="3333407"/>
                    </a:cubicBezTo>
                    <a:lnTo>
                      <a:pt x="333375" y="2811094"/>
                    </a:lnTo>
                    <a:cubicBezTo>
                      <a:pt x="127082" y="2691993"/>
                      <a:pt x="0" y="2471880"/>
                      <a:pt x="0" y="2233669"/>
                    </a:cubicBezTo>
                    <a:lnTo>
                      <a:pt x="0" y="1189063"/>
                    </a:lnTo>
                    <a:cubicBezTo>
                      <a:pt x="0" y="950852"/>
                      <a:pt x="127082" y="730738"/>
                      <a:pt x="333375" y="611635"/>
                    </a:cubicBezTo>
                    <a:lnTo>
                      <a:pt x="1238039" y="89328"/>
                    </a:lnTo>
                    <a:close/>
                  </a:path>
                </a:pathLst>
              </a:custGeom>
              <a:solidFill>
                <a:srgbClr val="F4F5F6"/>
              </a:solidFill>
              <a:ln w="12700" cap="flat">
                <a:gradFill flip="none" rotWithShape="1">
                  <a:gsLst>
                    <a:gs pos="15000">
                      <a:schemeClr val="accent1">
                        <a:lumMod val="60000"/>
                        <a:lumOff val="40000"/>
                      </a:schemeClr>
                    </a:gs>
                    <a:gs pos="75000">
                      <a:schemeClr val="accent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Graphic 18">
                <a:extLst>
                  <a:ext uri="{FF2B5EF4-FFF2-40B4-BE49-F238E27FC236}">
                    <a16:creationId xmlns:a16="http://schemas.microsoft.com/office/drawing/2014/main" id="{E0DA3DA9-CBAF-4F93-8252-53816D3EA227}"/>
                  </a:ext>
                </a:extLst>
              </p:cNvPr>
              <p:cNvSpPr/>
              <p:nvPr/>
            </p:nvSpPr>
            <p:spPr>
              <a:xfrm>
                <a:off x="1537200" y="4053104"/>
                <a:ext cx="909259" cy="990237"/>
              </a:xfrm>
              <a:custGeom>
                <a:avLst/>
                <a:gdLst>
                  <a:gd name="connsiteX0" fmla="*/ 1238039 w 3142829"/>
                  <a:gd name="connsiteY0" fmla="*/ 89328 h 3422732"/>
                  <a:gd name="connsiteX1" fmla="*/ 1904789 w 3142829"/>
                  <a:gd name="connsiteY1" fmla="*/ 89328 h 3422732"/>
                  <a:gd name="connsiteX2" fmla="*/ 2809455 w 3142829"/>
                  <a:gd name="connsiteY2" fmla="*/ 611635 h 3422732"/>
                  <a:gd name="connsiteX3" fmla="*/ 3142830 w 3142829"/>
                  <a:gd name="connsiteY3" fmla="*/ 1189063 h 3422732"/>
                  <a:gd name="connsiteX4" fmla="*/ 3142830 w 3142829"/>
                  <a:gd name="connsiteY4" fmla="*/ 2233669 h 3422732"/>
                  <a:gd name="connsiteX5" fmla="*/ 2809455 w 3142829"/>
                  <a:gd name="connsiteY5" fmla="*/ 2811094 h 3422732"/>
                  <a:gd name="connsiteX6" fmla="*/ 1904789 w 3142829"/>
                  <a:gd name="connsiteY6" fmla="*/ 3333407 h 3422732"/>
                  <a:gd name="connsiteX7" fmla="*/ 1238039 w 3142829"/>
                  <a:gd name="connsiteY7" fmla="*/ 3333407 h 3422732"/>
                  <a:gd name="connsiteX8" fmla="*/ 333375 w 3142829"/>
                  <a:gd name="connsiteY8" fmla="*/ 2811094 h 3422732"/>
                  <a:gd name="connsiteX9" fmla="*/ 0 w 3142829"/>
                  <a:gd name="connsiteY9" fmla="*/ 2233669 h 3422732"/>
                  <a:gd name="connsiteX10" fmla="*/ 0 w 3142829"/>
                  <a:gd name="connsiteY10" fmla="*/ 1189063 h 3422732"/>
                  <a:gd name="connsiteX11" fmla="*/ 333375 w 3142829"/>
                  <a:gd name="connsiteY11" fmla="*/ 611635 h 3422732"/>
                  <a:gd name="connsiteX12" fmla="*/ 1238039 w 3142829"/>
                  <a:gd name="connsiteY12" fmla="*/ 89328 h 3422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42829" h="3422732">
                    <a:moveTo>
                      <a:pt x="1238039" y="89328"/>
                    </a:moveTo>
                    <a:cubicBezTo>
                      <a:pt x="1444332" y="-29776"/>
                      <a:pt x="1698497" y="-29776"/>
                      <a:pt x="1904789" y="89328"/>
                    </a:cubicBezTo>
                    <a:lnTo>
                      <a:pt x="2809455" y="611635"/>
                    </a:lnTo>
                    <a:cubicBezTo>
                      <a:pt x="3015747" y="730738"/>
                      <a:pt x="3142830" y="950852"/>
                      <a:pt x="3142830" y="1189063"/>
                    </a:cubicBezTo>
                    <a:lnTo>
                      <a:pt x="3142830" y="2233669"/>
                    </a:lnTo>
                    <a:cubicBezTo>
                      <a:pt x="3142830" y="2471880"/>
                      <a:pt x="3015747" y="2691993"/>
                      <a:pt x="2809455" y="2811094"/>
                    </a:cubicBezTo>
                    <a:lnTo>
                      <a:pt x="1904789" y="3333407"/>
                    </a:lnTo>
                    <a:cubicBezTo>
                      <a:pt x="1698497" y="3452507"/>
                      <a:pt x="1444332" y="3452507"/>
                      <a:pt x="1238039" y="3333407"/>
                    </a:cubicBezTo>
                    <a:lnTo>
                      <a:pt x="333375" y="2811094"/>
                    </a:lnTo>
                    <a:cubicBezTo>
                      <a:pt x="127082" y="2691993"/>
                      <a:pt x="0" y="2471880"/>
                      <a:pt x="0" y="2233669"/>
                    </a:cubicBezTo>
                    <a:lnTo>
                      <a:pt x="0" y="1189063"/>
                    </a:lnTo>
                    <a:cubicBezTo>
                      <a:pt x="0" y="950852"/>
                      <a:pt x="127082" y="730738"/>
                      <a:pt x="333375" y="611635"/>
                    </a:cubicBezTo>
                    <a:lnTo>
                      <a:pt x="1238039" y="89328"/>
                    </a:lnTo>
                    <a:close/>
                  </a:path>
                </a:pathLst>
              </a:custGeom>
              <a:gradFill flip="none" rotWithShape="1">
                <a:gsLst>
                  <a:gs pos="15000">
                    <a:schemeClr val="accent1">
                      <a:lumMod val="60000"/>
                      <a:lumOff val="40000"/>
                    </a:schemeClr>
                  </a:gs>
                  <a:gs pos="75000">
                    <a:schemeClr val="accent1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>
                <a:noFill/>
                <a:prstDash val="solid"/>
                <a:miter/>
              </a:ln>
              <a:effectLst>
                <a:outerShdw blurRad="571500" dist="381000" dir="5400000" sx="85000" sy="85000" algn="t" rotWithShape="0">
                  <a:schemeClr val="accent1">
                    <a:alpha val="30000"/>
                  </a:schemeClr>
                </a:outerShdw>
              </a:effectLst>
            </p:spPr>
            <p:txBody>
              <a:bodyPr rtlCol="0" anchor="ctr"/>
              <a:lstStyle/>
              <a:p>
                <a:pPr algn="ctr"/>
                <a:endParaRPr lang="en-US" sz="24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8D59AF6-04FA-4BB9-B2FF-81FFCA38EF3E}"/>
                </a:ext>
              </a:extLst>
            </p:cNvPr>
            <p:cNvSpPr/>
            <p:nvPr/>
          </p:nvSpPr>
          <p:spPr>
            <a:xfrm>
              <a:off x="9453263" y="3709771"/>
              <a:ext cx="589427" cy="589427"/>
            </a:xfrm>
            <a:prstGeom prst="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8BA669-F209-46F5-8311-C7A6CCE8FC69}"/>
              </a:ext>
            </a:extLst>
          </p:cNvPr>
          <p:cNvGrpSpPr/>
          <p:nvPr/>
        </p:nvGrpSpPr>
        <p:grpSpPr>
          <a:xfrm>
            <a:off x="8105496" y="1095806"/>
            <a:ext cx="2964185" cy="1134999"/>
            <a:chOff x="8105496" y="1095806"/>
            <a:chExt cx="2964185" cy="1134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8CF42D5-1CCF-4698-99FB-D13DCF35377F}"/>
                </a:ext>
              </a:extLst>
            </p:cNvPr>
            <p:cNvSpPr txBox="1"/>
            <p:nvPr/>
          </p:nvSpPr>
          <p:spPr>
            <a:xfrm>
              <a:off x="8105496" y="1095806"/>
              <a:ext cx="20727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4000" dirty="0">
                  <a:solidFill>
                    <a:srgbClr val="111029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ZF-Net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B3872C1-9D15-448E-BCC1-C1CD0B59F52D}"/>
                </a:ext>
              </a:extLst>
            </p:cNvPr>
            <p:cNvSpPr/>
            <p:nvPr/>
          </p:nvSpPr>
          <p:spPr>
            <a:xfrm>
              <a:off x="8105496" y="1881029"/>
              <a:ext cx="2964185" cy="349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IN" sz="1400" b="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</a:rPr>
                <a:t>Early CNN with rich feature learning.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B2484E7-7819-4FC4-A058-7E502672415C}"/>
              </a:ext>
            </a:extLst>
          </p:cNvPr>
          <p:cNvGrpSpPr/>
          <p:nvPr/>
        </p:nvGrpSpPr>
        <p:grpSpPr>
          <a:xfrm>
            <a:off x="-667820" y="3696131"/>
            <a:ext cx="4292695" cy="1919257"/>
            <a:chOff x="929789" y="3696131"/>
            <a:chExt cx="2678156" cy="191925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BF37B3-9516-4304-B2A0-70DE935D4360}"/>
                </a:ext>
              </a:extLst>
            </p:cNvPr>
            <p:cNvSpPr txBox="1"/>
            <p:nvPr/>
          </p:nvSpPr>
          <p:spPr>
            <a:xfrm>
              <a:off x="1500712" y="3696131"/>
              <a:ext cx="207279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Bef>
                  <a:spcPts val="1200"/>
                </a:spcBef>
              </a:pPr>
              <a:r>
                <a:rPr lang="en-US" sz="4000" dirty="0">
                  <a:solidFill>
                    <a:srgbClr val="111029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L2 Normalization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D631B6E-0F37-48C2-BBBD-B536FB95BF66}"/>
                </a:ext>
              </a:extLst>
            </p:cNvPr>
            <p:cNvSpPr/>
            <p:nvPr/>
          </p:nvSpPr>
          <p:spPr>
            <a:xfrm>
              <a:off x="929789" y="4985536"/>
              <a:ext cx="2678156" cy="629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IN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</a:t>
              </a:r>
              <a:r>
                <a:rPr lang="en-IN" sz="1400" b="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</a:rPr>
                <a:t>cales vectors to unit length, preserving </a:t>
              </a:r>
            </a:p>
            <a:p>
              <a:pPr algn="r">
                <a:lnSpc>
                  <a:spcPct val="130000"/>
                </a:lnSpc>
              </a:pPr>
              <a:r>
                <a:rPr lang="en-IN" sz="1400" b="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</a:rPr>
                <a:t>directional information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3A8E39B7-5F3F-4066-A2BB-A207BD9FAC24}"/>
              </a:ext>
            </a:extLst>
          </p:cNvPr>
          <p:cNvSpPr/>
          <p:nvPr/>
        </p:nvSpPr>
        <p:spPr>
          <a:xfrm>
            <a:off x="5035550" y="2368550"/>
            <a:ext cx="2120900" cy="2120900"/>
          </a:xfrm>
          <a:prstGeom prst="ellipse">
            <a:avLst/>
          </a:prstGeom>
          <a:gradFill>
            <a:gsLst>
              <a:gs pos="15000">
                <a:schemeClr val="accent2"/>
              </a:gs>
              <a:gs pos="85000">
                <a:schemeClr val="accent1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 descr="Smiling Face With Sunglasses Emoji">
                <a:extLst>
                  <a:ext uri="{FF2B5EF4-FFF2-40B4-BE49-F238E27FC236}">
                    <a16:creationId xmlns:a16="http://schemas.microsoft.com/office/drawing/2014/main" id="{B6468504-10F9-B392-AFE6-77F8C6940D75}"/>
                  </a:ext>
                </a:extLst>
              </p:cNvPr>
              <p:cNvGraphicFramePr/>
              <p:nvPr/>
            </p:nvGraphicFramePr>
            <p:xfrm>
              <a:off x="5154507" y="2544512"/>
              <a:ext cx="1860890" cy="1787645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860890" cy="1787645"/>
                    </a:xfrm>
                    <a:prstGeom prst="rect">
                      <a:avLst/>
                    </a:prstGeom>
                  </am3d:spPr>
                  <am3d:camera>
                    <am3d:pos x="0" y="0" z="783341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8884" d="1000000"/>
                    <am3d:preTrans dx="1832" dy="-16799170" dz="-120081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2838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 descr="Smiling Face With Sunglasses Emoji">
                <a:extLst>
                  <a:ext uri="{FF2B5EF4-FFF2-40B4-BE49-F238E27FC236}">
                    <a16:creationId xmlns:a16="http://schemas.microsoft.com/office/drawing/2014/main" id="{B6468504-10F9-B392-AFE6-77F8C6940D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54507" y="2544512"/>
                <a:ext cx="1860890" cy="1787645"/>
              </a:xfrm>
              <a:prstGeom prst="rect">
                <a:avLst/>
              </a:prstGeom>
            </p:spPr>
          </p:pic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E2D900B-AB1C-AB23-0DA3-905F1B5B3062}"/>
              </a:ext>
            </a:extLst>
          </p:cNvPr>
          <p:cNvCxnSpPr>
            <a:cxnSpLocks/>
          </p:cNvCxnSpPr>
          <p:nvPr/>
        </p:nvCxnSpPr>
        <p:spPr>
          <a:xfrm>
            <a:off x="5214256" y="2569022"/>
            <a:ext cx="1774372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34B74823-71E6-BBB6-8C31-527263D6B361}"/>
              </a:ext>
            </a:extLst>
          </p:cNvPr>
          <p:cNvSpPr/>
          <p:nvPr/>
        </p:nvSpPr>
        <p:spPr>
          <a:xfrm>
            <a:off x="5203370" y="2569028"/>
            <a:ext cx="1752600" cy="17634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907B40-B406-8EE5-2E60-8AE7070E9083}"/>
              </a:ext>
            </a:extLst>
          </p:cNvPr>
          <p:cNvSpPr txBox="1"/>
          <p:nvPr/>
        </p:nvSpPr>
        <p:spPr>
          <a:xfrm>
            <a:off x="1071187" y="167217"/>
            <a:ext cx="1008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Sora ExtraBold" pitchFamily="2" charset="0"/>
              </a:rPr>
              <a:t>Working Of The Model</a:t>
            </a:r>
          </a:p>
        </p:txBody>
      </p:sp>
    </p:spTree>
    <p:extLst>
      <p:ext uri="{BB962C8B-B14F-4D97-AF65-F5344CB8AC3E}">
        <p14:creationId xmlns:p14="http://schemas.microsoft.com/office/powerpoint/2010/main" val="309115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decel="76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7604 0.14815 L 0 0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02" y="-740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99000" y="99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7604 0.14815 L 0 0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02" y="-7407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0" presetClass="path" presetSubtype="0" accel="26000" decel="74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2032 0.06412 L -0.01042 0.06412 C -0.00612 0.06412 2.91667E-6 0.04629 2.91667E-6 0.03171 L 2.91667E-6 1.85185E-6 " pathEditMode="relative" rAng="0" ptsTypes="AAAA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6" y="-321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0" presetClass="path" presetSubtype="0" accel="26000" decel="74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1888 0.06413 L 0.00964 0.06413 C 0.0056 0.06413 -4.375E-6 0.0463 -4.375E-6 0.03172 L -4.375E-6 -4.81481E-6 " pathEditMode="relative" rAng="0" ptsTypes="AAAA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1" y="-3218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3" presetClass="path" presetSubtype="0" accel="14000" decel="86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95833E-6 -3.7037E-6 L -3.95833E-6 0.20139 " pathEditMode="relative" rAng="0" ptsTypes="AA">
                                      <p:cBhvr>
                                        <p:cTn id="48" dur="12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69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3" presetClass="path" presetSubtype="0" accel="14000" decel="86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08333E-6 -7.40741E-7 L 2.08333E-6 0.20139 " pathEditMode="relative" rAng="0" ptsTypes="AA">
                                      <p:cBhvr>
                                        <p:cTn id="53" dur="12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69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38" presetClass="emph" presetSubtype="128" repeatCount="indefinite" accel="20000" decel="20000" fill="hold" nodeType="withEffect">
                                  <p:stCondLst>
                                    <p:cond delay="7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sum">
                                        <p:cTn id="55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0" presetClass="path" presetSubtype="0" repeatCount="indefinite" accel="50000" decel="50000" autoRev="1" fill="hold" nodeType="withEffect">
                                  <p:stCondLst>
                                    <p:cond delay="7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00312 2.96296E-6 L -0.00312 0.25717 " pathEditMode="relative" ptsTypes="AA">
                                      <p:cBhvr>
                                        <p:cTn id="5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accel="49333" decel="50667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59259E-6 L -4.16667E-7 0.07246 " pathEditMode="relative" rAng="0" ptsTypes="AA">
                                      <p:cBhvr>
                                        <p:cTn id="62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27" grpId="0" animBg="1"/>
      <p:bldP spid="27" grpId="1" animBg="1"/>
      <p:bldP spid="33" grpId="0" animBg="1"/>
      <p:bldP spid="6" grpId="0"/>
      <p:bldP spid="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9D45A126-6537-4B44-BA6A-4D336386162C}"/>
              </a:ext>
            </a:extLst>
          </p:cNvPr>
          <p:cNvSpPr txBox="1"/>
          <p:nvPr/>
        </p:nvSpPr>
        <p:spPr>
          <a:xfrm>
            <a:off x="1055688" y="549275"/>
            <a:ext cx="1008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Sora ExtraBold" pitchFamily="2" charset="0"/>
              </a:rPr>
              <a:t>Accuracy Of The Models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7A3108E-565A-4912-AF8B-9D98930854D7}"/>
              </a:ext>
            </a:extLst>
          </p:cNvPr>
          <p:cNvGrpSpPr/>
          <p:nvPr/>
        </p:nvGrpSpPr>
        <p:grpSpPr>
          <a:xfrm>
            <a:off x="2014095" y="2098919"/>
            <a:ext cx="2950689" cy="2950689"/>
            <a:chOff x="1984912" y="1912187"/>
            <a:chExt cx="2950689" cy="295068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3DFA25E-FE90-4096-9FA0-6B281808625A}"/>
                </a:ext>
              </a:extLst>
            </p:cNvPr>
            <p:cNvSpPr/>
            <p:nvPr/>
          </p:nvSpPr>
          <p:spPr>
            <a:xfrm>
              <a:off x="1994437" y="1912187"/>
              <a:ext cx="2941164" cy="2941164"/>
            </a:xfrm>
            <a:prstGeom prst="ellipse">
              <a:avLst/>
            </a:prstGeom>
            <a:ln w="12700" cap="rnd">
              <a:solidFill>
                <a:schemeClr val="accent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artial Circle 12">
              <a:extLst>
                <a:ext uri="{FF2B5EF4-FFF2-40B4-BE49-F238E27FC236}">
                  <a16:creationId xmlns:a16="http://schemas.microsoft.com/office/drawing/2014/main" id="{88634A30-64CE-4AF0-93D3-D98FC8168C57}"/>
                </a:ext>
              </a:extLst>
            </p:cNvPr>
            <p:cNvSpPr/>
            <p:nvPr/>
          </p:nvSpPr>
          <p:spPr>
            <a:xfrm>
              <a:off x="1984912" y="1921712"/>
              <a:ext cx="2941164" cy="2941164"/>
            </a:xfrm>
            <a:prstGeom prst="pie">
              <a:avLst>
                <a:gd name="adj1" fmla="val 1766423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736600" dist="431800" dir="2700000" algn="tl" rotWithShape="0">
                <a:schemeClr val="tx1">
                  <a:lumMod val="95000"/>
                  <a:lumOff val="5000"/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Partial Circle 11">
            <a:extLst>
              <a:ext uri="{FF2B5EF4-FFF2-40B4-BE49-F238E27FC236}">
                <a16:creationId xmlns:a16="http://schemas.microsoft.com/office/drawing/2014/main" id="{802AF2BC-333F-4F31-8A74-0E986A197938}"/>
              </a:ext>
            </a:extLst>
          </p:cNvPr>
          <p:cNvSpPr/>
          <p:nvPr/>
        </p:nvSpPr>
        <p:spPr>
          <a:xfrm>
            <a:off x="1803948" y="1879247"/>
            <a:ext cx="3380508" cy="3380508"/>
          </a:xfrm>
          <a:prstGeom prst="pie">
            <a:avLst>
              <a:gd name="adj1" fmla="val 7593720"/>
              <a:gd name="adj2" fmla="val 16200000"/>
            </a:avLst>
          </a:prstGeom>
          <a:gradFill>
            <a:gsLst>
              <a:gs pos="100000">
                <a:schemeClr val="accent3"/>
              </a:gs>
              <a:gs pos="60000">
                <a:schemeClr val="accent2"/>
              </a:gs>
              <a:gs pos="5000">
                <a:schemeClr val="accent1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736600" dist="304800" dir="2700000" algn="tl" rotWithShape="0">
              <a:schemeClr val="tx1">
                <a:lumMod val="95000"/>
                <a:lumOff val="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4BA0FC-849B-4B3B-AA88-98CA965C1921}"/>
              </a:ext>
            </a:extLst>
          </p:cNvPr>
          <p:cNvSpPr/>
          <p:nvPr/>
        </p:nvSpPr>
        <p:spPr>
          <a:xfrm>
            <a:off x="2586587" y="2661886"/>
            <a:ext cx="1815230" cy="181523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20700" dist="381000" dir="2700000" algn="tl" rotWithShape="0">
              <a:schemeClr val="tx1">
                <a:lumMod val="95000"/>
                <a:lumOff val="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C18F8B-15EA-402C-AB09-F96DD325E209}"/>
              </a:ext>
            </a:extLst>
          </p:cNvPr>
          <p:cNvSpPr txBox="1"/>
          <p:nvPr/>
        </p:nvSpPr>
        <p:spPr>
          <a:xfrm>
            <a:off x="2736504" y="3213969"/>
            <a:ext cx="1610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gradFill>
                  <a:gsLst>
                    <a:gs pos="100000">
                      <a:schemeClr val="accent3"/>
                    </a:gs>
                    <a:gs pos="60000">
                      <a:schemeClr val="accent2"/>
                    </a:gs>
                    <a:gs pos="5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Sora ExtraBold" pitchFamily="2" charset="0"/>
              </a:defRPr>
            </a:lvl1pPr>
          </a:lstStyle>
          <a:p>
            <a:pPr algn="ctr"/>
            <a:r>
              <a:rPr lang="en-US" sz="4400" dirty="0"/>
              <a:t>86</a:t>
            </a:r>
            <a:r>
              <a:rPr lang="en-US" sz="4400" baseline="30000" dirty="0"/>
              <a:t>%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B6B1602-30E1-4447-B4AD-943733BB49FD}"/>
              </a:ext>
            </a:extLst>
          </p:cNvPr>
          <p:cNvGrpSpPr/>
          <p:nvPr/>
        </p:nvGrpSpPr>
        <p:grpSpPr>
          <a:xfrm>
            <a:off x="2272173" y="5305952"/>
            <a:ext cx="2356298" cy="637675"/>
            <a:chOff x="3129473" y="4748753"/>
            <a:chExt cx="2356298" cy="63767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0655BE7-15EF-43E5-961C-61723A9B3F11}"/>
                </a:ext>
              </a:extLst>
            </p:cNvPr>
            <p:cNvSpPr txBox="1"/>
            <p:nvPr/>
          </p:nvSpPr>
          <p:spPr>
            <a:xfrm>
              <a:off x="3217233" y="4748753"/>
              <a:ext cx="22685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  <a:cs typeface="Sora ExtraBold" pitchFamily="2" charset="0"/>
                </a:rPr>
                <a:t>Accuracy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7FDA744-342C-4AD1-A544-BD852530A5BE}"/>
                </a:ext>
              </a:extLst>
            </p:cNvPr>
            <p:cNvSpPr txBox="1"/>
            <p:nvPr/>
          </p:nvSpPr>
          <p:spPr>
            <a:xfrm>
              <a:off x="3944186" y="5087307"/>
              <a:ext cx="814632" cy="299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endParaRPr lang="en-US" sz="1200" dirty="0">
                <a:solidFill>
                  <a:schemeClr val="accent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5E7694E-00DB-48A3-8FB9-B51A2F91F2F1}"/>
                </a:ext>
              </a:extLst>
            </p:cNvPr>
            <p:cNvSpPr txBox="1"/>
            <p:nvPr/>
          </p:nvSpPr>
          <p:spPr>
            <a:xfrm>
              <a:off x="3129473" y="5087307"/>
              <a:ext cx="814632" cy="299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A857960-126C-49D6-A07F-8414C6C1EDBA}"/>
              </a:ext>
            </a:extLst>
          </p:cNvPr>
          <p:cNvGrpSpPr/>
          <p:nvPr/>
        </p:nvGrpSpPr>
        <p:grpSpPr>
          <a:xfrm>
            <a:off x="7227216" y="2098919"/>
            <a:ext cx="2941164" cy="2941164"/>
            <a:chOff x="1994437" y="1912187"/>
            <a:chExt cx="2941164" cy="2941164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F0BF28-A281-43FB-A2F0-F6569944A70E}"/>
                </a:ext>
              </a:extLst>
            </p:cNvPr>
            <p:cNvSpPr/>
            <p:nvPr/>
          </p:nvSpPr>
          <p:spPr>
            <a:xfrm>
              <a:off x="1994437" y="1912187"/>
              <a:ext cx="2941164" cy="2941164"/>
            </a:xfrm>
            <a:prstGeom prst="ellipse">
              <a:avLst/>
            </a:prstGeom>
            <a:ln w="12700" cap="rnd">
              <a:solidFill>
                <a:schemeClr val="accent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Partial Circle 29">
              <a:extLst>
                <a:ext uri="{FF2B5EF4-FFF2-40B4-BE49-F238E27FC236}">
                  <a16:creationId xmlns:a16="http://schemas.microsoft.com/office/drawing/2014/main" id="{31B35792-692C-4924-A132-D8B6DA5A4BAF}"/>
                </a:ext>
              </a:extLst>
            </p:cNvPr>
            <p:cNvSpPr/>
            <p:nvPr/>
          </p:nvSpPr>
          <p:spPr>
            <a:xfrm>
              <a:off x="1994437" y="1912187"/>
              <a:ext cx="2941164" cy="2941164"/>
            </a:xfrm>
            <a:prstGeom prst="pie">
              <a:avLst>
                <a:gd name="adj1" fmla="val 20025031"/>
                <a:gd name="adj2" fmla="val 16200000"/>
              </a:avLst>
            </a:prstGeom>
            <a:solidFill>
              <a:schemeClr val="accent4"/>
            </a:solidFill>
            <a:ln>
              <a:noFill/>
            </a:ln>
            <a:effectLst>
              <a:outerShdw blurRad="736600" dist="431800" dir="2700000" algn="tl" rotWithShape="0">
                <a:schemeClr val="tx1">
                  <a:lumMod val="95000"/>
                  <a:lumOff val="5000"/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31" name="Partial Circle 30">
            <a:extLst>
              <a:ext uri="{FF2B5EF4-FFF2-40B4-BE49-F238E27FC236}">
                <a16:creationId xmlns:a16="http://schemas.microsoft.com/office/drawing/2014/main" id="{3AB82686-77DE-4353-9067-4630E751A171}"/>
              </a:ext>
            </a:extLst>
          </p:cNvPr>
          <p:cNvSpPr/>
          <p:nvPr/>
        </p:nvSpPr>
        <p:spPr>
          <a:xfrm>
            <a:off x="7007544" y="1879247"/>
            <a:ext cx="3380508" cy="3380508"/>
          </a:xfrm>
          <a:prstGeom prst="pie">
            <a:avLst>
              <a:gd name="adj1" fmla="val 2731038"/>
              <a:gd name="adj2" fmla="val 16200000"/>
            </a:avLst>
          </a:prstGeom>
          <a:gradFill>
            <a:gsLst>
              <a:gs pos="100000">
                <a:schemeClr val="accent6"/>
              </a:gs>
              <a:gs pos="60000">
                <a:schemeClr val="accent5"/>
              </a:gs>
              <a:gs pos="5000">
                <a:schemeClr val="accent4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736600" dist="304800" dir="2700000" algn="tl" rotWithShape="0">
              <a:schemeClr val="tx1">
                <a:lumMod val="95000"/>
                <a:lumOff val="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64060CC-5ACE-4A68-BADA-2D4568B9CDFB}"/>
              </a:ext>
            </a:extLst>
          </p:cNvPr>
          <p:cNvSpPr/>
          <p:nvPr/>
        </p:nvSpPr>
        <p:spPr>
          <a:xfrm>
            <a:off x="7790183" y="2661886"/>
            <a:ext cx="1815230" cy="181523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20700" dist="381000" dir="2700000" algn="tl" rotWithShape="0">
              <a:schemeClr val="tx1">
                <a:lumMod val="95000"/>
                <a:lumOff val="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ACE0A0-28D4-44F6-8D63-BA083BD9F1A8}"/>
              </a:ext>
            </a:extLst>
          </p:cNvPr>
          <p:cNvSpPr txBox="1"/>
          <p:nvPr/>
        </p:nvSpPr>
        <p:spPr>
          <a:xfrm>
            <a:off x="7940100" y="3233019"/>
            <a:ext cx="1610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gradFill>
                  <a:gsLst>
                    <a:gs pos="100000">
                      <a:schemeClr val="accent3"/>
                    </a:gs>
                    <a:gs pos="60000">
                      <a:schemeClr val="accent2"/>
                    </a:gs>
                    <a:gs pos="5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Sora ExtraBold" pitchFamily="2" charset="0"/>
              </a:defRPr>
            </a:lvl1pPr>
          </a:lstStyle>
          <a:p>
            <a:pPr algn="ctr"/>
            <a:r>
              <a:rPr lang="en-US" sz="4400" dirty="0">
                <a:gradFill>
                  <a:gsLst>
                    <a:gs pos="100000">
                      <a:schemeClr val="accent6"/>
                    </a:gs>
                    <a:gs pos="60000">
                      <a:schemeClr val="accent5"/>
                    </a:gs>
                    <a:gs pos="5000">
                      <a:schemeClr val="accent4"/>
                    </a:gs>
                  </a:gsLst>
                  <a:path path="circle">
                    <a:fillToRect r="100000" b="100000"/>
                  </a:path>
                </a:gradFill>
              </a:rPr>
              <a:t>94</a:t>
            </a:r>
            <a:r>
              <a:rPr lang="en-US" sz="4400" baseline="30000" dirty="0">
                <a:gradFill>
                  <a:gsLst>
                    <a:gs pos="100000">
                      <a:schemeClr val="accent6"/>
                    </a:gs>
                    <a:gs pos="60000">
                      <a:schemeClr val="accent5"/>
                    </a:gs>
                    <a:gs pos="5000">
                      <a:schemeClr val="accent4"/>
                    </a:gs>
                  </a:gsLst>
                  <a:path path="circle">
                    <a:fillToRect r="100000" b="100000"/>
                  </a:path>
                </a:gradFill>
              </a:rPr>
              <a:t>%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BC71EDE-18E1-44C2-B910-2E864CECA145}"/>
              </a:ext>
            </a:extLst>
          </p:cNvPr>
          <p:cNvGrpSpPr/>
          <p:nvPr/>
        </p:nvGrpSpPr>
        <p:grpSpPr>
          <a:xfrm>
            <a:off x="7475769" y="5305952"/>
            <a:ext cx="2444059" cy="637675"/>
            <a:chOff x="3129473" y="4748753"/>
            <a:chExt cx="2444059" cy="63767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F4DA671-5144-4BA0-B69C-5508A62B2DBC}"/>
                </a:ext>
              </a:extLst>
            </p:cNvPr>
            <p:cNvSpPr txBox="1"/>
            <p:nvPr/>
          </p:nvSpPr>
          <p:spPr>
            <a:xfrm>
              <a:off x="3217233" y="4748753"/>
              <a:ext cx="22685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  <a:cs typeface="Sora ExtraBold" pitchFamily="2" charset="0"/>
                </a:rPr>
                <a:t>Accuracy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CC360FD-3D96-467D-975F-9893DD523E3F}"/>
                </a:ext>
              </a:extLst>
            </p:cNvPr>
            <p:cNvSpPr txBox="1"/>
            <p:nvPr/>
          </p:nvSpPr>
          <p:spPr>
            <a:xfrm>
              <a:off x="3944186" y="5087307"/>
              <a:ext cx="814632" cy="299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endParaRPr lang="en-US" sz="1200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A2E321E-832F-4409-B67F-238F59949119}"/>
                </a:ext>
              </a:extLst>
            </p:cNvPr>
            <p:cNvSpPr txBox="1"/>
            <p:nvPr/>
          </p:nvSpPr>
          <p:spPr>
            <a:xfrm>
              <a:off x="4758900" y="5087307"/>
              <a:ext cx="814632" cy="299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endParaRPr lang="en-US" sz="1200" dirty="0">
                <a:solidFill>
                  <a:schemeClr val="accent5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C86D0B1-6727-46C8-8BDA-FA782F39189D}"/>
                </a:ext>
              </a:extLst>
            </p:cNvPr>
            <p:cNvSpPr txBox="1"/>
            <p:nvPr/>
          </p:nvSpPr>
          <p:spPr>
            <a:xfrm>
              <a:off x="3129473" y="5087307"/>
              <a:ext cx="814632" cy="299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2B12CB5-D368-450C-B4AF-B8E421E6D396}"/>
              </a:ext>
            </a:extLst>
          </p:cNvPr>
          <p:cNvGrpSpPr/>
          <p:nvPr/>
        </p:nvGrpSpPr>
        <p:grpSpPr>
          <a:xfrm>
            <a:off x="1803949" y="1879247"/>
            <a:ext cx="840278" cy="830752"/>
            <a:chOff x="7107475" y="3937850"/>
            <a:chExt cx="840278" cy="830752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D9E20518-5EC2-40C6-91C5-829CB6210F34}"/>
                </a:ext>
              </a:extLst>
            </p:cNvPr>
            <p:cNvSpPr/>
            <p:nvPr/>
          </p:nvSpPr>
          <p:spPr>
            <a:xfrm>
              <a:off x="7107475" y="3937850"/>
              <a:ext cx="830754" cy="830752"/>
            </a:xfrm>
            <a:prstGeom prst="roundRect">
              <a:avLst>
                <a:gd name="adj" fmla="val 40319"/>
              </a:avLst>
            </a:prstGeom>
            <a:solidFill>
              <a:schemeClr val="bg1"/>
            </a:solidFill>
            <a:ln>
              <a:noFill/>
            </a:ln>
            <a:effectLst>
              <a:outerShdw blurRad="495300" dist="368300" dir="2700000" sx="82000" sy="82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F4E7013-CFC0-480C-89BB-07E447567634}"/>
                </a:ext>
              </a:extLst>
            </p:cNvPr>
            <p:cNvSpPr txBox="1"/>
            <p:nvPr/>
          </p:nvSpPr>
          <p:spPr>
            <a:xfrm>
              <a:off x="7116999" y="4054161"/>
              <a:ext cx="830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  <a:cs typeface="Sora ExtraBold" pitchFamily="2" charset="0"/>
                </a:rPr>
                <a:t>VGG 16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3EF679E-5C98-4A29-8148-C316D92E4AF0}"/>
              </a:ext>
            </a:extLst>
          </p:cNvPr>
          <p:cNvGrpSpPr/>
          <p:nvPr/>
        </p:nvGrpSpPr>
        <p:grpSpPr>
          <a:xfrm>
            <a:off x="7007544" y="1879247"/>
            <a:ext cx="830755" cy="830752"/>
            <a:chOff x="7107474" y="3937850"/>
            <a:chExt cx="830755" cy="830752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561A69E7-8395-46B6-A8C1-C77775888331}"/>
                </a:ext>
              </a:extLst>
            </p:cNvPr>
            <p:cNvSpPr/>
            <p:nvPr/>
          </p:nvSpPr>
          <p:spPr>
            <a:xfrm>
              <a:off x="7107475" y="3937850"/>
              <a:ext cx="830754" cy="830752"/>
            </a:xfrm>
            <a:prstGeom prst="roundRect">
              <a:avLst>
                <a:gd name="adj" fmla="val 40319"/>
              </a:avLst>
            </a:prstGeom>
            <a:solidFill>
              <a:schemeClr val="bg1"/>
            </a:solidFill>
            <a:ln>
              <a:noFill/>
            </a:ln>
            <a:effectLst>
              <a:outerShdw blurRad="495300" dist="368300" dir="2700000" sx="82000" sy="82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DE85CB7-0154-44A3-B84C-FC16BA098F9D}"/>
                </a:ext>
              </a:extLst>
            </p:cNvPr>
            <p:cNvSpPr txBox="1"/>
            <p:nvPr/>
          </p:nvSpPr>
          <p:spPr>
            <a:xfrm>
              <a:off x="7107474" y="4035111"/>
              <a:ext cx="830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  <a:cs typeface="Sora ExtraBold" pitchFamily="2" charset="0"/>
                </a:rPr>
                <a:t>Face</a:t>
              </a:r>
            </a:p>
            <a:p>
              <a:pPr algn="ctr"/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  <a:cs typeface="Sora ExtraBold" pitchFamily="2" charset="0"/>
                </a:rPr>
                <a:t>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69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49333" decel="50667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59259E-6 L -4.16667E-7 0.0724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3" presetClass="entr" presetSubtype="27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path" presetSubtype="0" accel="49333" decel="5066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875E-6 -7.40741E-7 L -1.875E-6 0.07245 " pathEditMode="relative" rAng="0" ptsTypes="AA">
                                      <p:cBhvr>
                                        <p:cTn id="15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accel="49333" decel="5066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70833E-6 1.11111E-6 L -2.70833E-6 0.07245 " pathEditMode="relative" rAng="0" ptsTypes="AA">
                                      <p:cBhvr>
                                        <p:cTn id="38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3" presetClass="entr" presetSubtype="27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path" presetSubtype="0" accel="49333" decel="50667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4.16667E-6 -7.40741E-7 L -4.16667E-6 0.07245 " pathEditMode="relative" rAng="0" ptsTypes="AA">
                                      <p:cBhvr>
                                        <p:cTn id="62" dur="5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path" presetSubtype="0" accel="49333" decel="50667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45833E-6 1.11111E-6 L -1.45833E-6 0.07245 " pathEditMode="relative" rAng="0" ptsTypes="AA">
                                      <p:cBhvr>
                                        <p:cTn id="67" dur="75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12" grpId="0" animBg="1"/>
      <p:bldP spid="14" grpId="0" animBg="1"/>
      <p:bldP spid="31" grpId="0" animBg="1"/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2225DCC-7651-476D-BC95-CCAFB690B2E9}"/>
              </a:ext>
            </a:extLst>
          </p:cNvPr>
          <p:cNvGrpSpPr/>
          <p:nvPr/>
        </p:nvGrpSpPr>
        <p:grpSpPr>
          <a:xfrm>
            <a:off x="-9619" y="6853215"/>
            <a:ext cx="12201619" cy="105262"/>
            <a:chOff x="459816" y="5980674"/>
            <a:chExt cx="15922237" cy="29162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ADB6510-4615-4F89-B0FC-B88CA3E3F316}"/>
                </a:ext>
              </a:extLst>
            </p:cNvPr>
            <p:cNvSpPr/>
            <p:nvPr/>
          </p:nvSpPr>
          <p:spPr>
            <a:xfrm>
              <a:off x="459816" y="5980674"/>
              <a:ext cx="2660904" cy="291627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A1311B7-F24F-413D-B8AF-44F25A2D07FC}"/>
                </a:ext>
              </a:extLst>
            </p:cNvPr>
            <p:cNvSpPr/>
            <p:nvPr/>
          </p:nvSpPr>
          <p:spPr>
            <a:xfrm>
              <a:off x="3132321" y="5980674"/>
              <a:ext cx="2660904" cy="291627"/>
            </a:xfrm>
            <a:prstGeom prst="rect">
              <a:avLst/>
            </a:prstGeom>
            <a:solidFill>
              <a:srgbClr val="F15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79BC467-E3EA-4B26-83F2-403BFD94FF9A}"/>
                </a:ext>
              </a:extLst>
            </p:cNvPr>
            <p:cNvSpPr/>
            <p:nvPr/>
          </p:nvSpPr>
          <p:spPr>
            <a:xfrm>
              <a:off x="5793225" y="5980674"/>
              <a:ext cx="2660904" cy="291627"/>
            </a:xfrm>
            <a:prstGeom prst="rect">
              <a:avLst/>
            </a:prstGeom>
            <a:solidFill>
              <a:srgbClr val="8C5A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834B24F-0858-49CE-A145-BF5DA8D3454F}"/>
                </a:ext>
              </a:extLst>
            </p:cNvPr>
            <p:cNvSpPr/>
            <p:nvPr/>
          </p:nvSpPr>
          <p:spPr>
            <a:xfrm>
              <a:off x="8426735" y="5980674"/>
              <a:ext cx="2660904" cy="291627"/>
            </a:xfrm>
            <a:prstGeom prst="rect">
              <a:avLst/>
            </a:prstGeom>
            <a:solidFill>
              <a:srgbClr val="0567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289CBD-A2F5-403E-8BEB-AEAB4A2C5EBF}"/>
                </a:ext>
              </a:extLst>
            </p:cNvPr>
            <p:cNvSpPr/>
            <p:nvPr/>
          </p:nvSpPr>
          <p:spPr>
            <a:xfrm>
              <a:off x="11060245" y="5980674"/>
              <a:ext cx="2660904" cy="291627"/>
            </a:xfrm>
            <a:prstGeom prst="rect">
              <a:avLst/>
            </a:prstGeom>
            <a:solidFill>
              <a:srgbClr val="248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E5B09D6-30E4-4CD9-AFB1-1A549DA9D812}"/>
                </a:ext>
              </a:extLst>
            </p:cNvPr>
            <p:cNvSpPr/>
            <p:nvPr/>
          </p:nvSpPr>
          <p:spPr>
            <a:xfrm>
              <a:off x="13721149" y="5980674"/>
              <a:ext cx="2660904" cy="291627"/>
            </a:xfrm>
            <a:prstGeom prst="rect">
              <a:avLst/>
            </a:prstGeom>
            <a:solidFill>
              <a:srgbClr val="39BD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B938363-F842-40AB-846D-DEFF41CF3781}"/>
              </a:ext>
            </a:extLst>
          </p:cNvPr>
          <p:cNvGrpSpPr/>
          <p:nvPr/>
        </p:nvGrpSpPr>
        <p:grpSpPr>
          <a:xfrm>
            <a:off x="2428872" y="2332464"/>
            <a:ext cx="2032986" cy="1539667"/>
            <a:chOff x="2112886" y="2694773"/>
            <a:chExt cx="2032986" cy="1539667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7187536-D4C8-4898-BC5A-AB6F6ED4B3D0}"/>
                </a:ext>
              </a:extLst>
            </p:cNvPr>
            <p:cNvSpPr/>
            <p:nvPr/>
          </p:nvSpPr>
          <p:spPr>
            <a:xfrm rot="18900000">
              <a:off x="2112886" y="2694773"/>
              <a:ext cx="2032986" cy="1463040"/>
            </a:xfrm>
            <a:custGeom>
              <a:avLst/>
              <a:gdLst>
                <a:gd name="connsiteX0" fmla="*/ 731520 w 2032986"/>
                <a:gd name="connsiteY0" fmla="*/ 0 h 1463040"/>
                <a:gd name="connsiteX1" fmla="*/ 1405554 w 2032986"/>
                <a:gd name="connsiteY1" fmla="*/ 446780 h 1463040"/>
                <a:gd name="connsiteX2" fmla="*/ 1422981 w 2032986"/>
                <a:gd name="connsiteY2" fmla="*/ 502920 h 1463040"/>
                <a:gd name="connsiteX3" fmla="*/ 1575786 w 2032986"/>
                <a:gd name="connsiteY3" fmla="*/ 502920 h 1463040"/>
                <a:gd name="connsiteX4" fmla="*/ 1575786 w 2032986"/>
                <a:gd name="connsiteY4" fmla="*/ 274320 h 1463040"/>
                <a:gd name="connsiteX5" fmla="*/ 2032986 w 2032986"/>
                <a:gd name="connsiteY5" fmla="*/ 731520 h 1463040"/>
                <a:gd name="connsiteX6" fmla="*/ 1575786 w 2032986"/>
                <a:gd name="connsiteY6" fmla="*/ 1188720 h 1463040"/>
                <a:gd name="connsiteX7" fmla="*/ 1575786 w 2032986"/>
                <a:gd name="connsiteY7" fmla="*/ 960120 h 1463040"/>
                <a:gd name="connsiteX8" fmla="*/ 1422981 w 2032986"/>
                <a:gd name="connsiteY8" fmla="*/ 960120 h 1463040"/>
                <a:gd name="connsiteX9" fmla="*/ 1405554 w 2032986"/>
                <a:gd name="connsiteY9" fmla="*/ 1016261 h 1463040"/>
                <a:gd name="connsiteX10" fmla="*/ 731520 w 2032986"/>
                <a:gd name="connsiteY10" fmla="*/ 1463040 h 1463040"/>
                <a:gd name="connsiteX11" fmla="*/ 0 w 2032986"/>
                <a:gd name="connsiteY11" fmla="*/ 731520 h 1463040"/>
                <a:gd name="connsiteX12" fmla="*/ 731520 w 2032986"/>
                <a:gd name="connsiteY12" fmla="*/ 0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2986" h="1463040">
                  <a:moveTo>
                    <a:pt x="731520" y="0"/>
                  </a:moveTo>
                  <a:cubicBezTo>
                    <a:pt x="1034525" y="0"/>
                    <a:pt x="1294503" y="184226"/>
                    <a:pt x="1405554" y="446780"/>
                  </a:cubicBezTo>
                  <a:lnTo>
                    <a:pt x="1422981" y="502920"/>
                  </a:lnTo>
                  <a:lnTo>
                    <a:pt x="1575786" y="502920"/>
                  </a:lnTo>
                  <a:lnTo>
                    <a:pt x="1575786" y="274320"/>
                  </a:lnTo>
                  <a:lnTo>
                    <a:pt x="2032986" y="731520"/>
                  </a:lnTo>
                  <a:lnTo>
                    <a:pt x="1575786" y="1188720"/>
                  </a:lnTo>
                  <a:lnTo>
                    <a:pt x="1575786" y="960120"/>
                  </a:lnTo>
                  <a:lnTo>
                    <a:pt x="1422981" y="960120"/>
                  </a:lnTo>
                  <a:lnTo>
                    <a:pt x="1405554" y="1016261"/>
                  </a:lnTo>
                  <a:cubicBezTo>
                    <a:pt x="1294503" y="1278814"/>
                    <a:pt x="1034525" y="1463040"/>
                    <a:pt x="731520" y="1463040"/>
                  </a:cubicBezTo>
                  <a:cubicBezTo>
                    <a:pt x="327513" y="1463040"/>
                    <a:pt x="0" y="1135527"/>
                    <a:pt x="0" y="731520"/>
                  </a:cubicBezTo>
                  <a:cubicBezTo>
                    <a:pt x="0" y="327513"/>
                    <a:pt x="327513" y="0"/>
                    <a:pt x="731520" y="0"/>
                  </a:cubicBezTo>
                  <a:close/>
                </a:path>
              </a:pathLst>
            </a:custGeom>
            <a:noFill/>
            <a:ln w="19050">
              <a:solidFill>
                <a:srgbClr val="FBB2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E263C3-A597-4997-ACCE-5DF4CA40F9FB}"/>
                </a:ext>
              </a:extLst>
            </p:cNvPr>
            <p:cNvSpPr/>
            <p:nvPr/>
          </p:nvSpPr>
          <p:spPr>
            <a:xfrm>
              <a:off x="2308194" y="3000444"/>
              <a:ext cx="1233996" cy="1233996"/>
            </a:xfrm>
            <a:prstGeom prst="ellipse">
              <a:avLst/>
            </a:prstGeom>
            <a:solidFill>
              <a:srgbClr val="FBB23F">
                <a:alpha val="70210"/>
              </a:srgbClr>
            </a:solidFill>
            <a:ln>
              <a:noFill/>
            </a:ln>
            <a:effectLst>
              <a:outerShdw blurRad="203200" dist="381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87679AA-F6F4-4801-A458-D0980A492955}"/>
              </a:ext>
            </a:extLst>
          </p:cNvPr>
          <p:cNvGrpSpPr/>
          <p:nvPr/>
        </p:nvGrpSpPr>
        <p:grpSpPr>
          <a:xfrm>
            <a:off x="4441329" y="1985347"/>
            <a:ext cx="1548634" cy="2032986"/>
            <a:chOff x="4028765" y="2409800"/>
            <a:chExt cx="1548634" cy="203298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5FB26E6-F2C2-42C7-AC33-17E1E1A92BB9}"/>
                </a:ext>
              </a:extLst>
            </p:cNvPr>
            <p:cNvSpPr/>
            <p:nvPr/>
          </p:nvSpPr>
          <p:spPr>
            <a:xfrm rot="2700000">
              <a:off x="3829386" y="2694773"/>
              <a:ext cx="2032986" cy="1463040"/>
            </a:xfrm>
            <a:custGeom>
              <a:avLst/>
              <a:gdLst>
                <a:gd name="connsiteX0" fmla="*/ 731520 w 2032986"/>
                <a:gd name="connsiteY0" fmla="*/ 0 h 1463040"/>
                <a:gd name="connsiteX1" fmla="*/ 1405554 w 2032986"/>
                <a:gd name="connsiteY1" fmla="*/ 446780 h 1463040"/>
                <a:gd name="connsiteX2" fmla="*/ 1422981 w 2032986"/>
                <a:gd name="connsiteY2" fmla="*/ 502920 h 1463040"/>
                <a:gd name="connsiteX3" fmla="*/ 1575786 w 2032986"/>
                <a:gd name="connsiteY3" fmla="*/ 502920 h 1463040"/>
                <a:gd name="connsiteX4" fmla="*/ 1575786 w 2032986"/>
                <a:gd name="connsiteY4" fmla="*/ 274320 h 1463040"/>
                <a:gd name="connsiteX5" fmla="*/ 2032986 w 2032986"/>
                <a:gd name="connsiteY5" fmla="*/ 731520 h 1463040"/>
                <a:gd name="connsiteX6" fmla="*/ 1575786 w 2032986"/>
                <a:gd name="connsiteY6" fmla="*/ 1188720 h 1463040"/>
                <a:gd name="connsiteX7" fmla="*/ 1575786 w 2032986"/>
                <a:gd name="connsiteY7" fmla="*/ 960120 h 1463040"/>
                <a:gd name="connsiteX8" fmla="*/ 1422981 w 2032986"/>
                <a:gd name="connsiteY8" fmla="*/ 960120 h 1463040"/>
                <a:gd name="connsiteX9" fmla="*/ 1405554 w 2032986"/>
                <a:gd name="connsiteY9" fmla="*/ 1016261 h 1463040"/>
                <a:gd name="connsiteX10" fmla="*/ 731520 w 2032986"/>
                <a:gd name="connsiteY10" fmla="*/ 1463040 h 1463040"/>
                <a:gd name="connsiteX11" fmla="*/ 0 w 2032986"/>
                <a:gd name="connsiteY11" fmla="*/ 731520 h 1463040"/>
                <a:gd name="connsiteX12" fmla="*/ 731520 w 2032986"/>
                <a:gd name="connsiteY12" fmla="*/ 0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2986" h="1463040">
                  <a:moveTo>
                    <a:pt x="731520" y="0"/>
                  </a:moveTo>
                  <a:cubicBezTo>
                    <a:pt x="1034525" y="0"/>
                    <a:pt x="1294503" y="184226"/>
                    <a:pt x="1405554" y="446780"/>
                  </a:cubicBezTo>
                  <a:lnTo>
                    <a:pt x="1422981" y="502920"/>
                  </a:lnTo>
                  <a:lnTo>
                    <a:pt x="1575786" y="502920"/>
                  </a:lnTo>
                  <a:lnTo>
                    <a:pt x="1575786" y="274320"/>
                  </a:lnTo>
                  <a:lnTo>
                    <a:pt x="2032986" y="731520"/>
                  </a:lnTo>
                  <a:lnTo>
                    <a:pt x="1575786" y="1188720"/>
                  </a:lnTo>
                  <a:lnTo>
                    <a:pt x="1575786" y="960120"/>
                  </a:lnTo>
                  <a:lnTo>
                    <a:pt x="1422981" y="960120"/>
                  </a:lnTo>
                  <a:lnTo>
                    <a:pt x="1405554" y="1016261"/>
                  </a:lnTo>
                  <a:cubicBezTo>
                    <a:pt x="1294503" y="1278814"/>
                    <a:pt x="1034525" y="1463040"/>
                    <a:pt x="731520" y="1463040"/>
                  </a:cubicBezTo>
                  <a:cubicBezTo>
                    <a:pt x="327513" y="1463040"/>
                    <a:pt x="0" y="1135527"/>
                    <a:pt x="0" y="731520"/>
                  </a:cubicBezTo>
                  <a:cubicBezTo>
                    <a:pt x="0" y="327513"/>
                    <a:pt x="327513" y="0"/>
                    <a:pt x="731520" y="0"/>
                  </a:cubicBezTo>
                  <a:close/>
                </a:path>
              </a:pathLst>
            </a:custGeom>
            <a:noFill/>
            <a:ln w="19050">
              <a:solidFill>
                <a:srgbClr val="F15D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814AE82-C5CE-47F4-9211-35B9CB2B03AC}"/>
                </a:ext>
              </a:extLst>
            </p:cNvPr>
            <p:cNvSpPr/>
            <p:nvPr/>
          </p:nvSpPr>
          <p:spPr>
            <a:xfrm>
              <a:off x="4028765" y="2601158"/>
              <a:ext cx="1233996" cy="1233996"/>
            </a:xfrm>
            <a:prstGeom prst="ellipse">
              <a:avLst/>
            </a:prstGeom>
            <a:solidFill>
              <a:srgbClr val="F15D28">
                <a:alpha val="70000"/>
              </a:srgbClr>
            </a:solidFill>
            <a:ln>
              <a:noFill/>
            </a:ln>
            <a:effectLst>
              <a:outerShdw blurRad="203200" dist="381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059A347-C887-4E0D-80D9-5E02637F0D72}"/>
              </a:ext>
            </a:extLst>
          </p:cNvPr>
          <p:cNvGrpSpPr/>
          <p:nvPr/>
        </p:nvGrpSpPr>
        <p:grpSpPr>
          <a:xfrm>
            <a:off x="6031265" y="2332463"/>
            <a:ext cx="2032986" cy="1539877"/>
            <a:chOff x="5734976" y="2694772"/>
            <a:chExt cx="2032986" cy="153987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5A23A86-25B5-4D5F-8711-C6CFB87B2588}"/>
                </a:ext>
              </a:extLst>
            </p:cNvPr>
            <p:cNvSpPr/>
            <p:nvPr/>
          </p:nvSpPr>
          <p:spPr>
            <a:xfrm rot="18900000">
              <a:off x="5734976" y="2694772"/>
              <a:ext cx="2032986" cy="1463040"/>
            </a:xfrm>
            <a:custGeom>
              <a:avLst/>
              <a:gdLst>
                <a:gd name="connsiteX0" fmla="*/ 731520 w 2032986"/>
                <a:gd name="connsiteY0" fmla="*/ 0 h 1463040"/>
                <a:gd name="connsiteX1" fmla="*/ 1405554 w 2032986"/>
                <a:gd name="connsiteY1" fmla="*/ 446780 h 1463040"/>
                <a:gd name="connsiteX2" fmla="*/ 1422981 w 2032986"/>
                <a:gd name="connsiteY2" fmla="*/ 502920 h 1463040"/>
                <a:gd name="connsiteX3" fmla="*/ 1575786 w 2032986"/>
                <a:gd name="connsiteY3" fmla="*/ 502920 h 1463040"/>
                <a:gd name="connsiteX4" fmla="*/ 1575786 w 2032986"/>
                <a:gd name="connsiteY4" fmla="*/ 274320 h 1463040"/>
                <a:gd name="connsiteX5" fmla="*/ 2032986 w 2032986"/>
                <a:gd name="connsiteY5" fmla="*/ 731520 h 1463040"/>
                <a:gd name="connsiteX6" fmla="*/ 1575786 w 2032986"/>
                <a:gd name="connsiteY6" fmla="*/ 1188720 h 1463040"/>
                <a:gd name="connsiteX7" fmla="*/ 1575786 w 2032986"/>
                <a:gd name="connsiteY7" fmla="*/ 960120 h 1463040"/>
                <a:gd name="connsiteX8" fmla="*/ 1422981 w 2032986"/>
                <a:gd name="connsiteY8" fmla="*/ 960120 h 1463040"/>
                <a:gd name="connsiteX9" fmla="*/ 1405554 w 2032986"/>
                <a:gd name="connsiteY9" fmla="*/ 1016261 h 1463040"/>
                <a:gd name="connsiteX10" fmla="*/ 731520 w 2032986"/>
                <a:gd name="connsiteY10" fmla="*/ 1463040 h 1463040"/>
                <a:gd name="connsiteX11" fmla="*/ 0 w 2032986"/>
                <a:gd name="connsiteY11" fmla="*/ 731520 h 1463040"/>
                <a:gd name="connsiteX12" fmla="*/ 731520 w 2032986"/>
                <a:gd name="connsiteY12" fmla="*/ 0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2986" h="1463040">
                  <a:moveTo>
                    <a:pt x="731520" y="0"/>
                  </a:moveTo>
                  <a:cubicBezTo>
                    <a:pt x="1034525" y="0"/>
                    <a:pt x="1294503" y="184226"/>
                    <a:pt x="1405554" y="446780"/>
                  </a:cubicBezTo>
                  <a:lnTo>
                    <a:pt x="1422981" y="502920"/>
                  </a:lnTo>
                  <a:lnTo>
                    <a:pt x="1575786" y="502920"/>
                  </a:lnTo>
                  <a:lnTo>
                    <a:pt x="1575786" y="274320"/>
                  </a:lnTo>
                  <a:lnTo>
                    <a:pt x="2032986" y="731520"/>
                  </a:lnTo>
                  <a:lnTo>
                    <a:pt x="1575786" y="1188720"/>
                  </a:lnTo>
                  <a:lnTo>
                    <a:pt x="1575786" y="960120"/>
                  </a:lnTo>
                  <a:lnTo>
                    <a:pt x="1422981" y="960120"/>
                  </a:lnTo>
                  <a:lnTo>
                    <a:pt x="1405554" y="1016261"/>
                  </a:lnTo>
                  <a:cubicBezTo>
                    <a:pt x="1294503" y="1278814"/>
                    <a:pt x="1034525" y="1463040"/>
                    <a:pt x="731520" y="1463040"/>
                  </a:cubicBezTo>
                  <a:cubicBezTo>
                    <a:pt x="327513" y="1463040"/>
                    <a:pt x="0" y="1135527"/>
                    <a:pt x="0" y="731520"/>
                  </a:cubicBezTo>
                  <a:cubicBezTo>
                    <a:pt x="0" y="327513"/>
                    <a:pt x="327513" y="0"/>
                    <a:pt x="731520" y="0"/>
                  </a:cubicBezTo>
                  <a:close/>
                </a:path>
              </a:pathLst>
            </a:custGeom>
            <a:noFill/>
            <a:ln w="19050">
              <a:solidFill>
                <a:srgbClr val="8E5D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E86B669-8357-406A-B62F-EDA55D28BDF6}"/>
                </a:ext>
              </a:extLst>
            </p:cNvPr>
            <p:cNvSpPr/>
            <p:nvPr/>
          </p:nvSpPr>
          <p:spPr>
            <a:xfrm>
              <a:off x="5930284" y="3000653"/>
              <a:ext cx="1233996" cy="1233996"/>
            </a:xfrm>
            <a:prstGeom prst="ellipse">
              <a:avLst/>
            </a:prstGeom>
            <a:solidFill>
              <a:srgbClr val="8E5DB4">
                <a:alpha val="70000"/>
              </a:srgbClr>
            </a:solidFill>
            <a:ln>
              <a:noFill/>
            </a:ln>
            <a:effectLst>
              <a:outerShdw blurRad="203200" dist="381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3BF800D-967E-448B-A6A5-CA0BCEC03F42}"/>
              </a:ext>
            </a:extLst>
          </p:cNvPr>
          <p:cNvGrpSpPr/>
          <p:nvPr/>
        </p:nvGrpSpPr>
        <p:grpSpPr>
          <a:xfrm>
            <a:off x="8030829" y="1985346"/>
            <a:ext cx="1548634" cy="2032986"/>
            <a:chOff x="4028765" y="2409800"/>
            <a:chExt cx="1548634" cy="2032986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3107078-A042-4E14-80EC-E6DE45F40291}"/>
                </a:ext>
              </a:extLst>
            </p:cNvPr>
            <p:cNvSpPr/>
            <p:nvPr/>
          </p:nvSpPr>
          <p:spPr>
            <a:xfrm rot="2700000">
              <a:off x="3829386" y="2694773"/>
              <a:ext cx="2032986" cy="1463040"/>
            </a:xfrm>
            <a:custGeom>
              <a:avLst/>
              <a:gdLst>
                <a:gd name="connsiteX0" fmla="*/ 731520 w 2032986"/>
                <a:gd name="connsiteY0" fmla="*/ 0 h 1463040"/>
                <a:gd name="connsiteX1" fmla="*/ 1405554 w 2032986"/>
                <a:gd name="connsiteY1" fmla="*/ 446780 h 1463040"/>
                <a:gd name="connsiteX2" fmla="*/ 1422981 w 2032986"/>
                <a:gd name="connsiteY2" fmla="*/ 502920 h 1463040"/>
                <a:gd name="connsiteX3" fmla="*/ 1575786 w 2032986"/>
                <a:gd name="connsiteY3" fmla="*/ 502920 h 1463040"/>
                <a:gd name="connsiteX4" fmla="*/ 1575786 w 2032986"/>
                <a:gd name="connsiteY4" fmla="*/ 274320 h 1463040"/>
                <a:gd name="connsiteX5" fmla="*/ 2032986 w 2032986"/>
                <a:gd name="connsiteY5" fmla="*/ 731520 h 1463040"/>
                <a:gd name="connsiteX6" fmla="*/ 1575786 w 2032986"/>
                <a:gd name="connsiteY6" fmla="*/ 1188720 h 1463040"/>
                <a:gd name="connsiteX7" fmla="*/ 1575786 w 2032986"/>
                <a:gd name="connsiteY7" fmla="*/ 960120 h 1463040"/>
                <a:gd name="connsiteX8" fmla="*/ 1422981 w 2032986"/>
                <a:gd name="connsiteY8" fmla="*/ 960120 h 1463040"/>
                <a:gd name="connsiteX9" fmla="*/ 1405554 w 2032986"/>
                <a:gd name="connsiteY9" fmla="*/ 1016261 h 1463040"/>
                <a:gd name="connsiteX10" fmla="*/ 731520 w 2032986"/>
                <a:gd name="connsiteY10" fmla="*/ 1463040 h 1463040"/>
                <a:gd name="connsiteX11" fmla="*/ 0 w 2032986"/>
                <a:gd name="connsiteY11" fmla="*/ 731520 h 1463040"/>
                <a:gd name="connsiteX12" fmla="*/ 731520 w 2032986"/>
                <a:gd name="connsiteY12" fmla="*/ 0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2986" h="1463040">
                  <a:moveTo>
                    <a:pt x="731520" y="0"/>
                  </a:moveTo>
                  <a:cubicBezTo>
                    <a:pt x="1034525" y="0"/>
                    <a:pt x="1294503" y="184226"/>
                    <a:pt x="1405554" y="446780"/>
                  </a:cubicBezTo>
                  <a:lnTo>
                    <a:pt x="1422981" y="502920"/>
                  </a:lnTo>
                  <a:lnTo>
                    <a:pt x="1575786" y="502920"/>
                  </a:lnTo>
                  <a:lnTo>
                    <a:pt x="1575786" y="274320"/>
                  </a:lnTo>
                  <a:lnTo>
                    <a:pt x="2032986" y="731520"/>
                  </a:lnTo>
                  <a:lnTo>
                    <a:pt x="1575786" y="1188720"/>
                  </a:lnTo>
                  <a:lnTo>
                    <a:pt x="1575786" y="960120"/>
                  </a:lnTo>
                  <a:lnTo>
                    <a:pt x="1422981" y="960120"/>
                  </a:lnTo>
                  <a:lnTo>
                    <a:pt x="1405554" y="1016261"/>
                  </a:lnTo>
                  <a:cubicBezTo>
                    <a:pt x="1294503" y="1278814"/>
                    <a:pt x="1034525" y="1463040"/>
                    <a:pt x="731520" y="1463040"/>
                  </a:cubicBezTo>
                  <a:cubicBezTo>
                    <a:pt x="327513" y="1463040"/>
                    <a:pt x="0" y="1135527"/>
                    <a:pt x="0" y="731520"/>
                  </a:cubicBezTo>
                  <a:cubicBezTo>
                    <a:pt x="0" y="327513"/>
                    <a:pt x="327513" y="0"/>
                    <a:pt x="731520" y="0"/>
                  </a:cubicBezTo>
                  <a:close/>
                </a:path>
              </a:pathLst>
            </a:custGeom>
            <a:noFill/>
            <a:ln w="19050">
              <a:solidFill>
                <a:srgbClr val="0A6A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D44A381-C58E-4867-B0BC-8A57050A7197}"/>
                </a:ext>
              </a:extLst>
            </p:cNvPr>
            <p:cNvSpPr/>
            <p:nvPr/>
          </p:nvSpPr>
          <p:spPr>
            <a:xfrm>
              <a:off x="4028765" y="2601158"/>
              <a:ext cx="1233996" cy="1233996"/>
            </a:xfrm>
            <a:prstGeom prst="ellipse">
              <a:avLst/>
            </a:prstGeom>
            <a:solidFill>
              <a:srgbClr val="0A6A95">
                <a:alpha val="70000"/>
              </a:srgbClr>
            </a:solidFill>
            <a:ln>
              <a:noFill/>
            </a:ln>
            <a:effectLst>
              <a:outerShdw blurRad="203200" dist="381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64A8D5F-D30B-4A18-9A22-1DDFD7DA376F}"/>
              </a:ext>
            </a:extLst>
          </p:cNvPr>
          <p:cNvGrpSpPr/>
          <p:nvPr/>
        </p:nvGrpSpPr>
        <p:grpSpPr>
          <a:xfrm>
            <a:off x="4918667" y="2625043"/>
            <a:ext cx="307004" cy="307004"/>
            <a:chOff x="8889951" y="2760237"/>
            <a:chExt cx="402172" cy="402172"/>
          </a:xfrm>
          <a:solidFill>
            <a:schemeClr val="bg1">
              <a:alpha val="60000"/>
            </a:schemeClr>
          </a:solidFill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B8293C5-FEFF-4DE1-998B-1F8334E97F44}"/>
                </a:ext>
              </a:extLst>
            </p:cNvPr>
            <p:cNvSpPr/>
            <p:nvPr/>
          </p:nvSpPr>
          <p:spPr>
            <a:xfrm>
              <a:off x="8889951" y="2760237"/>
              <a:ext cx="402172" cy="402172"/>
            </a:xfrm>
            <a:custGeom>
              <a:avLst/>
              <a:gdLst>
                <a:gd name="connsiteX0" fmla="*/ 35486 w 402171"/>
                <a:gd name="connsiteY0" fmla="*/ 0 h 402171"/>
                <a:gd name="connsiteX1" fmla="*/ 0 w 402171"/>
                <a:gd name="connsiteY1" fmla="*/ 0 h 402171"/>
                <a:gd name="connsiteX2" fmla="*/ 0 w 402171"/>
                <a:gd name="connsiteY2" fmla="*/ 402172 h 402171"/>
                <a:gd name="connsiteX3" fmla="*/ 402172 w 402171"/>
                <a:gd name="connsiteY3" fmla="*/ 402172 h 402171"/>
                <a:gd name="connsiteX4" fmla="*/ 402172 w 402171"/>
                <a:gd name="connsiteY4" fmla="*/ 366686 h 402171"/>
                <a:gd name="connsiteX5" fmla="*/ 35486 w 402171"/>
                <a:gd name="connsiteY5" fmla="*/ 366686 h 402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2171" h="402171">
                  <a:moveTo>
                    <a:pt x="35486" y="0"/>
                  </a:moveTo>
                  <a:lnTo>
                    <a:pt x="0" y="0"/>
                  </a:lnTo>
                  <a:lnTo>
                    <a:pt x="0" y="402172"/>
                  </a:lnTo>
                  <a:lnTo>
                    <a:pt x="402172" y="402172"/>
                  </a:lnTo>
                  <a:lnTo>
                    <a:pt x="402172" y="366686"/>
                  </a:lnTo>
                  <a:lnTo>
                    <a:pt x="35486" y="366686"/>
                  </a:lnTo>
                  <a:close/>
                </a:path>
              </a:pathLst>
            </a:custGeom>
            <a:grpFill/>
            <a:ln w="5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58B2949-D6AE-4F83-B5EB-A527708945CA}"/>
                </a:ext>
              </a:extLst>
            </p:cNvPr>
            <p:cNvSpPr/>
            <p:nvPr/>
          </p:nvSpPr>
          <p:spPr>
            <a:xfrm>
              <a:off x="8960923" y="2884437"/>
              <a:ext cx="65057" cy="207000"/>
            </a:xfrm>
            <a:custGeom>
              <a:avLst/>
              <a:gdLst>
                <a:gd name="connsiteX0" fmla="*/ 0 w 65057"/>
                <a:gd name="connsiteY0" fmla="*/ 0 h 207000"/>
                <a:gd name="connsiteX1" fmla="*/ 65057 w 65057"/>
                <a:gd name="connsiteY1" fmla="*/ 0 h 207000"/>
                <a:gd name="connsiteX2" fmla="*/ 65057 w 65057"/>
                <a:gd name="connsiteY2" fmla="*/ 207000 h 207000"/>
                <a:gd name="connsiteX3" fmla="*/ 0 w 65057"/>
                <a:gd name="connsiteY3" fmla="*/ 207000 h 20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57" h="207000">
                  <a:moveTo>
                    <a:pt x="0" y="0"/>
                  </a:moveTo>
                  <a:lnTo>
                    <a:pt x="65057" y="0"/>
                  </a:lnTo>
                  <a:lnTo>
                    <a:pt x="65057" y="207000"/>
                  </a:lnTo>
                  <a:lnTo>
                    <a:pt x="0" y="207000"/>
                  </a:lnTo>
                  <a:close/>
                </a:path>
              </a:pathLst>
            </a:custGeom>
            <a:grpFill/>
            <a:ln w="5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D3EF7AA-5BF1-402C-BA57-750A11D6BB34}"/>
                </a:ext>
              </a:extLst>
            </p:cNvPr>
            <p:cNvSpPr/>
            <p:nvPr/>
          </p:nvSpPr>
          <p:spPr>
            <a:xfrm>
              <a:off x="9049637" y="2760237"/>
              <a:ext cx="65057" cy="331200"/>
            </a:xfrm>
            <a:custGeom>
              <a:avLst/>
              <a:gdLst>
                <a:gd name="connsiteX0" fmla="*/ 0 w 65057"/>
                <a:gd name="connsiteY0" fmla="*/ 0 h 331200"/>
                <a:gd name="connsiteX1" fmla="*/ 65057 w 65057"/>
                <a:gd name="connsiteY1" fmla="*/ 0 h 331200"/>
                <a:gd name="connsiteX2" fmla="*/ 65057 w 65057"/>
                <a:gd name="connsiteY2" fmla="*/ 331200 h 331200"/>
                <a:gd name="connsiteX3" fmla="*/ 0 w 65057"/>
                <a:gd name="connsiteY3" fmla="*/ 331200 h 33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57" h="331200">
                  <a:moveTo>
                    <a:pt x="0" y="0"/>
                  </a:moveTo>
                  <a:lnTo>
                    <a:pt x="65057" y="0"/>
                  </a:lnTo>
                  <a:lnTo>
                    <a:pt x="65057" y="331200"/>
                  </a:lnTo>
                  <a:lnTo>
                    <a:pt x="0" y="331200"/>
                  </a:lnTo>
                  <a:close/>
                </a:path>
              </a:pathLst>
            </a:custGeom>
            <a:grpFill/>
            <a:ln w="5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1844988-88E5-4012-9405-65545FEBE6CF}"/>
                </a:ext>
              </a:extLst>
            </p:cNvPr>
            <p:cNvSpPr/>
            <p:nvPr/>
          </p:nvSpPr>
          <p:spPr>
            <a:xfrm>
              <a:off x="9138351" y="2884437"/>
              <a:ext cx="65057" cy="207000"/>
            </a:xfrm>
            <a:custGeom>
              <a:avLst/>
              <a:gdLst>
                <a:gd name="connsiteX0" fmla="*/ 0 w 65057"/>
                <a:gd name="connsiteY0" fmla="*/ 0 h 207000"/>
                <a:gd name="connsiteX1" fmla="*/ 65057 w 65057"/>
                <a:gd name="connsiteY1" fmla="*/ 0 h 207000"/>
                <a:gd name="connsiteX2" fmla="*/ 65057 w 65057"/>
                <a:gd name="connsiteY2" fmla="*/ 207000 h 207000"/>
                <a:gd name="connsiteX3" fmla="*/ 0 w 65057"/>
                <a:gd name="connsiteY3" fmla="*/ 207000 h 20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57" h="207000">
                  <a:moveTo>
                    <a:pt x="0" y="0"/>
                  </a:moveTo>
                  <a:lnTo>
                    <a:pt x="65057" y="0"/>
                  </a:lnTo>
                  <a:lnTo>
                    <a:pt x="65057" y="207000"/>
                  </a:lnTo>
                  <a:lnTo>
                    <a:pt x="0" y="207000"/>
                  </a:lnTo>
                  <a:close/>
                </a:path>
              </a:pathLst>
            </a:custGeom>
            <a:grpFill/>
            <a:ln w="5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FF6D3C4-1F2B-4FB8-B05D-F56D9EAECBFF}"/>
                </a:ext>
              </a:extLst>
            </p:cNvPr>
            <p:cNvSpPr/>
            <p:nvPr/>
          </p:nvSpPr>
          <p:spPr>
            <a:xfrm>
              <a:off x="9227066" y="2984980"/>
              <a:ext cx="65057" cy="106457"/>
            </a:xfrm>
            <a:custGeom>
              <a:avLst/>
              <a:gdLst>
                <a:gd name="connsiteX0" fmla="*/ 0 w 65057"/>
                <a:gd name="connsiteY0" fmla="*/ 0 h 106457"/>
                <a:gd name="connsiteX1" fmla="*/ 65057 w 65057"/>
                <a:gd name="connsiteY1" fmla="*/ 0 h 106457"/>
                <a:gd name="connsiteX2" fmla="*/ 65057 w 65057"/>
                <a:gd name="connsiteY2" fmla="*/ 106457 h 106457"/>
                <a:gd name="connsiteX3" fmla="*/ 0 w 65057"/>
                <a:gd name="connsiteY3" fmla="*/ 106457 h 106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57" h="106457">
                  <a:moveTo>
                    <a:pt x="0" y="0"/>
                  </a:moveTo>
                  <a:lnTo>
                    <a:pt x="65057" y="0"/>
                  </a:lnTo>
                  <a:lnTo>
                    <a:pt x="65057" y="106457"/>
                  </a:lnTo>
                  <a:lnTo>
                    <a:pt x="0" y="106457"/>
                  </a:lnTo>
                  <a:close/>
                </a:path>
              </a:pathLst>
            </a:custGeom>
            <a:grpFill/>
            <a:ln w="5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89B629F-A363-47E9-AB14-F37A9822BD46}"/>
              </a:ext>
            </a:extLst>
          </p:cNvPr>
          <p:cNvGrpSpPr/>
          <p:nvPr/>
        </p:nvGrpSpPr>
        <p:grpSpPr>
          <a:xfrm>
            <a:off x="2356780" y="4091692"/>
            <a:ext cx="1813078" cy="825391"/>
            <a:chOff x="1419357" y="4036751"/>
            <a:chExt cx="1813078" cy="825391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4A4227B-C91E-481F-8484-2B79D30864CE}"/>
                </a:ext>
              </a:extLst>
            </p:cNvPr>
            <p:cNvSpPr/>
            <p:nvPr/>
          </p:nvSpPr>
          <p:spPr>
            <a:xfrm>
              <a:off x="1630405" y="4036751"/>
              <a:ext cx="140615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i="0" dirty="0">
                  <a:solidFill>
                    <a:srgbClr val="FBB23F"/>
                  </a:solidFill>
                  <a:effectLst/>
                  <a:latin typeface="Montserrat" panose="00000500000000000000" pitchFamily="50" charset="0"/>
                  <a:ea typeface="Roboto" pitchFamily="2" charset="0"/>
                </a:rPr>
                <a:t>Pick a model</a:t>
              </a:r>
              <a:endParaRPr lang="en-US" sz="1400" dirty="0">
                <a:solidFill>
                  <a:srgbClr val="FBB23F"/>
                </a:solidFill>
                <a:latin typeface="Montserrat" panose="00000500000000000000" pitchFamily="50" charset="0"/>
                <a:ea typeface="Roboto" pitchFamily="2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6138127-4FED-48B0-9A3C-BC75F3EEBC79}"/>
                </a:ext>
              </a:extLst>
            </p:cNvPr>
            <p:cNvSpPr/>
            <p:nvPr/>
          </p:nvSpPr>
          <p:spPr>
            <a:xfrm>
              <a:off x="1419357" y="4285061"/>
              <a:ext cx="1813078" cy="577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75000"/>
                    </a:schemeClr>
                  </a:solidFill>
                  <a:latin typeface="Montserrat" panose="00000500000000000000" pitchFamily="50" charset="0"/>
                  <a:ea typeface="Roboto Light" panose="02000000000000000000" pitchFamily="2" charset="0"/>
                </a:rPr>
                <a:t>Building the facial recognition model like Google face net 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497DB30-4989-49B9-853D-1E9692DB0918}"/>
              </a:ext>
            </a:extLst>
          </p:cNvPr>
          <p:cNvGrpSpPr/>
          <p:nvPr/>
        </p:nvGrpSpPr>
        <p:grpSpPr>
          <a:xfrm>
            <a:off x="3093692" y="3046854"/>
            <a:ext cx="271402" cy="438416"/>
            <a:chOff x="5590967" y="2648114"/>
            <a:chExt cx="409340" cy="661241"/>
          </a:xfrm>
          <a:solidFill>
            <a:schemeClr val="bg1">
              <a:alpha val="60000"/>
            </a:schemeClr>
          </a:solidFill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0B0C416-D181-4248-9A37-6F88AE9FF29A}"/>
                </a:ext>
              </a:extLst>
            </p:cNvPr>
            <p:cNvSpPr/>
            <p:nvPr/>
          </p:nvSpPr>
          <p:spPr>
            <a:xfrm>
              <a:off x="5693302" y="3104685"/>
              <a:ext cx="204670" cy="47232"/>
            </a:xfrm>
            <a:custGeom>
              <a:avLst/>
              <a:gdLst>
                <a:gd name="connsiteX0" fmla="*/ 23616 w 204669"/>
                <a:gd name="connsiteY0" fmla="*/ 0 h 47231"/>
                <a:gd name="connsiteX1" fmla="*/ 181054 w 204669"/>
                <a:gd name="connsiteY1" fmla="*/ 0 h 47231"/>
                <a:gd name="connsiteX2" fmla="*/ 204670 w 204669"/>
                <a:gd name="connsiteY2" fmla="*/ 23616 h 47231"/>
                <a:gd name="connsiteX3" fmla="*/ 181054 w 204669"/>
                <a:gd name="connsiteY3" fmla="*/ 47232 h 47231"/>
                <a:gd name="connsiteX4" fmla="*/ 23616 w 204669"/>
                <a:gd name="connsiteY4" fmla="*/ 47232 h 47231"/>
                <a:gd name="connsiteX5" fmla="*/ 0 w 204669"/>
                <a:gd name="connsiteY5" fmla="*/ 23616 h 47231"/>
                <a:gd name="connsiteX6" fmla="*/ 23616 w 204669"/>
                <a:gd name="connsiteY6" fmla="*/ 0 h 47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4669" h="47231">
                  <a:moveTo>
                    <a:pt x="23616" y="0"/>
                  </a:moveTo>
                  <a:lnTo>
                    <a:pt x="181054" y="0"/>
                  </a:lnTo>
                  <a:cubicBezTo>
                    <a:pt x="194436" y="0"/>
                    <a:pt x="204670" y="10234"/>
                    <a:pt x="204670" y="23616"/>
                  </a:cubicBezTo>
                  <a:cubicBezTo>
                    <a:pt x="204670" y="36998"/>
                    <a:pt x="194436" y="47232"/>
                    <a:pt x="181054" y="47232"/>
                  </a:cubicBezTo>
                  <a:lnTo>
                    <a:pt x="23616" y="47232"/>
                  </a:lnTo>
                  <a:cubicBezTo>
                    <a:pt x="10233" y="47232"/>
                    <a:pt x="0" y="36998"/>
                    <a:pt x="0" y="23616"/>
                  </a:cubicBezTo>
                  <a:cubicBezTo>
                    <a:pt x="0" y="10234"/>
                    <a:pt x="10233" y="0"/>
                    <a:pt x="23616" y="0"/>
                  </a:cubicBezTo>
                  <a:close/>
                </a:path>
              </a:pathLst>
            </a:custGeom>
            <a:grpFill/>
            <a:ln w="7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41A01B3-0160-4BA3-B374-155A002B6878}"/>
                </a:ext>
              </a:extLst>
            </p:cNvPr>
            <p:cNvSpPr/>
            <p:nvPr/>
          </p:nvSpPr>
          <p:spPr>
            <a:xfrm>
              <a:off x="5693302" y="3183404"/>
              <a:ext cx="204670" cy="47232"/>
            </a:xfrm>
            <a:custGeom>
              <a:avLst/>
              <a:gdLst>
                <a:gd name="connsiteX0" fmla="*/ 23616 w 204669"/>
                <a:gd name="connsiteY0" fmla="*/ 0 h 47231"/>
                <a:gd name="connsiteX1" fmla="*/ 181054 w 204669"/>
                <a:gd name="connsiteY1" fmla="*/ 0 h 47231"/>
                <a:gd name="connsiteX2" fmla="*/ 204670 w 204669"/>
                <a:gd name="connsiteY2" fmla="*/ 23616 h 47231"/>
                <a:gd name="connsiteX3" fmla="*/ 181054 w 204669"/>
                <a:gd name="connsiteY3" fmla="*/ 47232 h 47231"/>
                <a:gd name="connsiteX4" fmla="*/ 23616 w 204669"/>
                <a:gd name="connsiteY4" fmla="*/ 47232 h 47231"/>
                <a:gd name="connsiteX5" fmla="*/ 0 w 204669"/>
                <a:gd name="connsiteY5" fmla="*/ 23616 h 47231"/>
                <a:gd name="connsiteX6" fmla="*/ 23616 w 204669"/>
                <a:gd name="connsiteY6" fmla="*/ 0 h 47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4669" h="47231">
                  <a:moveTo>
                    <a:pt x="23616" y="0"/>
                  </a:moveTo>
                  <a:lnTo>
                    <a:pt x="181054" y="0"/>
                  </a:lnTo>
                  <a:cubicBezTo>
                    <a:pt x="194436" y="0"/>
                    <a:pt x="204670" y="10234"/>
                    <a:pt x="204670" y="23616"/>
                  </a:cubicBezTo>
                  <a:cubicBezTo>
                    <a:pt x="204670" y="36998"/>
                    <a:pt x="194436" y="47232"/>
                    <a:pt x="181054" y="47232"/>
                  </a:cubicBezTo>
                  <a:lnTo>
                    <a:pt x="23616" y="47232"/>
                  </a:lnTo>
                  <a:cubicBezTo>
                    <a:pt x="10233" y="47232"/>
                    <a:pt x="0" y="36998"/>
                    <a:pt x="0" y="23616"/>
                  </a:cubicBezTo>
                  <a:cubicBezTo>
                    <a:pt x="0" y="10234"/>
                    <a:pt x="10233" y="0"/>
                    <a:pt x="23616" y="0"/>
                  </a:cubicBezTo>
                  <a:close/>
                </a:path>
              </a:pathLst>
            </a:custGeom>
            <a:grpFill/>
            <a:ln w="7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745813F-303D-4D79-AA12-4A205D669232}"/>
                </a:ext>
              </a:extLst>
            </p:cNvPr>
            <p:cNvSpPr/>
            <p:nvPr/>
          </p:nvSpPr>
          <p:spPr>
            <a:xfrm>
              <a:off x="5744470" y="3262123"/>
              <a:ext cx="102335" cy="47232"/>
            </a:xfrm>
            <a:custGeom>
              <a:avLst/>
              <a:gdLst>
                <a:gd name="connsiteX0" fmla="*/ 0 w 102334"/>
                <a:gd name="connsiteY0" fmla="*/ 0 h 47231"/>
                <a:gd name="connsiteX1" fmla="*/ 51167 w 102334"/>
                <a:gd name="connsiteY1" fmla="*/ 47232 h 47231"/>
                <a:gd name="connsiteX2" fmla="*/ 102335 w 102334"/>
                <a:gd name="connsiteY2" fmla="*/ 0 h 47231"/>
                <a:gd name="connsiteX3" fmla="*/ 0 w 102334"/>
                <a:gd name="connsiteY3" fmla="*/ 0 h 47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334" h="47231">
                  <a:moveTo>
                    <a:pt x="0" y="0"/>
                  </a:moveTo>
                  <a:cubicBezTo>
                    <a:pt x="2362" y="26765"/>
                    <a:pt x="24403" y="47232"/>
                    <a:pt x="51167" y="47232"/>
                  </a:cubicBezTo>
                  <a:cubicBezTo>
                    <a:pt x="77932" y="47232"/>
                    <a:pt x="99973" y="26765"/>
                    <a:pt x="10233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7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F383A494-BD6A-45EB-963D-600184E159B2}"/>
                </a:ext>
              </a:extLst>
            </p:cNvPr>
            <p:cNvSpPr/>
            <p:nvPr/>
          </p:nvSpPr>
          <p:spPr>
            <a:xfrm>
              <a:off x="5590967" y="2648114"/>
              <a:ext cx="409340" cy="425084"/>
            </a:xfrm>
            <a:custGeom>
              <a:avLst/>
              <a:gdLst>
                <a:gd name="connsiteX0" fmla="*/ 204670 w 409339"/>
                <a:gd name="connsiteY0" fmla="*/ 0 h 425083"/>
                <a:gd name="connsiteX1" fmla="*/ 204670 w 409339"/>
                <a:gd name="connsiteY1" fmla="*/ 0 h 425083"/>
                <a:gd name="connsiteX2" fmla="*/ 204670 w 409339"/>
                <a:gd name="connsiteY2" fmla="*/ 0 h 425083"/>
                <a:gd name="connsiteX3" fmla="*/ 0 w 409339"/>
                <a:gd name="connsiteY3" fmla="*/ 202308 h 425083"/>
                <a:gd name="connsiteX4" fmla="*/ 0 w 409339"/>
                <a:gd name="connsiteY4" fmla="*/ 209393 h 425083"/>
                <a:gd name="connsiteX5" fmla="*/ 14169 w 409339"/>
                <a:gd name="connsiteY5" fmla="*/ 280240 h 425083"/>
                <a:gd name="connsiteX6" fmla="*/ 49593 w 409339"/>
                <a:gd name="connsiteY6" fmla="*/ 338492 h 425083"/>
                <a:gd name="connsiteX7" fmla="*/ 97612 w 409339"/>
                <a:gd name="connsiteY7" fmla="*/ 416424 h 425083"/>
                <a:gd name="connsiteX8" fmla="*/ 111781 w 409339"/>
                <a:gd name="connsiteY8" fmla="*/ 425084 h 425083"/>
                <a:gd name="connsiteX9" fmla="*/ 297558 w 409339"/>
                <a:gd name="connsiteY9" fmla="*/ 425084 h 425083"/>
                <a:gd name="connsiteX10" fmla="*/ 311728 w 409339"/>
                <a:gd name="connsiteY10" fmla="*/ 416424 h 425083"/>
                <a:gd name="connsiteX11" fmla="*/ 359747 w 409339"/>
                <a:gd name="connsiteY11" fmla="*/ 338492 h 425083"/>
                <a:gd name="connsiteX12" fmla="*/ 395170 w 409339"/>
                <a:gd name="connsiteY12" fmla="*/ 280240 h 425083"/>
                <a:gd name="connsiteX13" fmla="*/ 409340 w 409339"/>
                <a:gd name="connsiteY13" fmla="*/ 209393 h 425083"/>
                <a:gd name="connsiteX14" fmla="*/ 409340 w 409339"/>
                <a:gd name="connsiteY14" fmla="*/ 202308 h 425083"/>
                <a:gd name="connsiteX15" fmla="*/ 204670 w 409339"/>
                <a:gd name="connsiteY15" fmla="*/ 0 h 425083"/>
                <a:gd name="connsiteX16" fmla="*/ 362108 w 409339"/>
                <a:gd name="connsiteY16" fmla="*/ 208606 h 425083"/>
                <a:gd name="connsiteX17" fmla="*/ 351087 w 409339"/>
                <a:gd name="connsiteY17" fmla="*/ 263709 h 425083"/>
                <a:gd name="connsiteX18" fmla="*/ 324323 w 409339"/>
                <a:gd name="connsiteY18" fmla="*/ 307005 h 425083"/>
                <a:gd name="connsiteX19" fmla="*/ 278666 w 409339"/>
                <a:gd name="connsiteY19" fmla="*/ 377852 h 425083"/>
                <a:gd name="connsiteX20" fmla="*/ 204670 w 409339"/>
                <a:gd name="connsiteY20" fmla="*/ 377852 h 425083"/>
                <a:gd name="connsiteX21" fmla="*/ 131461 w 409339"/>
                <a:gd name="connsiteY21" fmla="*/ 377852 h 425083"/>
                <a:gd name="connsiteX22" fmla="*/ 85804 w 409339"/>
                <a:gd name="connsiteY22" fmla="*/ 307005 h 425083"/>
                <a:gd name="connsiteX23" fmla="*/ 59039 w 409339"/>
                <a:gd name="connsiteY23" fmla="*/ 263709 h 425083"/>
                <a:gd name="connsiteX24" fmla="*/ 48019 w 409339"/>
                <a:gd name="connsiteY24" fmla="*/ 208606 h 425083"/>
                <a:gd name="connsiteX25" fmla="*/ 48019 w 409339"/>
                <a:gd name="connsiteY25" fmla="*/ 202308 h 425083"/>
                <a:gd name="connsiteX26" fmla="*/ 205457 w 409339"/>
                <a:gd name="connsiteY26" fmla="*/ 46444 h 425083"/>
                <a:gd name="connsiteX27" fmla="*/ 205457 w 409339"/>
                <a:gd name="connsiteY27" fmla="*/ 46444 h 425083"/>
                <a:gd name="connsiteX28" fmla="*/ 205457 w 409339"/>
                <a:gd name="connsiteY28" fmla="*/ 46444 h 425083"/>
                <a:gd name="connsiteX29" fmla="*/ 205457 w 409339"/>
                <a:gd name="connsiteY29" fmla="*/ 46444 h 425083"/>
                <a:gd name="connsiteX30" fmla="*/ 205457 w 409339"/>
                <a:gd name="connsiteY30" fmla="*/ 46444 h 425083"/>
                <a:gd name="connsiteX31" fmla="*/ 205457 w 409339"/>
                <a:gd name="connsiteY31" fmla="*/ 46444 h 425083"/>
                <a:gd name="connsiteX32" fmla="*/ 205457 w 409339"/>
                <a:gd name="connsiteY32" fmla="*/ 46444 h 425083"/>
                <a:gd name="connsiteX33" fmla="*/ 362895 w 409339"/>
                <a:gd name="connsiteY33" fmla="*/ 202308 h 425083"/>
                <a:gd name="connsiteX34" fmla="*/ 362895 w 409339"/>
                <a:gd name="connsiteY34" fmla="*/ 208606 h 425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09339" h="425083">
                  <a:moveTo>
                    <a:pt x="204670" y="0"/>
                  </a:moveTo>
                  <a:cubicBezTo>
                    <a:pt x="204670" y="0"/>
                    <a:pt x="204670" y="0"/>
                    <a:pt x="204670" y="0"/>
                  </a:cubicBezTo>
                  <a:cubicBezTo>
                    <a:pt x="204670" y="0"/>
                    <a:pt x="204670" y="0"/>
                    <a:pt x="204670" y="0"/>
                  </a:cubicBezTo>
                  <a:cubicBezTo>
                    <a:pt x="92889" y="787"/>
                    <a:pt x="2362" y="90527"/>
                    <a:pt x="0" y="202308"/>
                  </a:cubicBezTo>
                  <a:lnTo>
                    <a:pt x="0" y="209393"/>
                  </a:lnTo>
                  <a:cubicBezTo>
                    <a:pt x="787" y="233796"/>
                    <a:pt x="5510" y="257412"/>
                    <a:pt x="14169" y="280240"/>
                  </a:cubicBezTo>
                  <a:cubicBezTo>
                    <a:pt x="22829" y="301494"/>
                    <a:pt x="34636" y="321174"/>
                    <a:pt x="49593" y="338492"/>
                  </a:cubicBezTo>
                  <a:cubicBezTo>
                    <a:pt x="68486" y="358959"/>
                    <a:pt x="88953" y="399106"/>
                    <a:pt x="97612" y="416424"/>
                  </a:cubicBezTo>
                  <a:cubicBezTo>
                    <a:pt x="99973" y="421935"/>
                    <a:pt x="105484" y="425084"/>
                    <a:pt x="111781" y="425084"/>
                  </a:cubicBezTo>
                  <a:lnTo>
                    <a:pt x="297558" y="425084"/>
                  </a:lnTo>
                  <a:cubicBezTo>
                    <a:pt x="303856" y="425084"/>
                    <a:pt x="309366" y="421935"/>
                    <a:pt x="311728" y="416424"/>
                  </a:cubicBezTo>
                  <a:cubicBezTo>
                    <a:pt x="320387" y="399106"/>
                    <a:pt x="340854" y="358959"/>
                    <a:pt x="359747" y="338492"/>
                  </a:cubicBezTo>
                  <a:cubicBezTo>
                    <a:pt x="374703" y="321174"/>
                    <a:pt x="387298" y="301494"/>
                    <a:pt x="395170" y="280240"/>
                  </a:cubicBezTo>
                  <a:cubicBezTo>
                    <a:pt x="403829" y="257412"/>
                    <a:pt x="408553" y="233796"/>
                    <a:pt x="409340" y="209393"/>
                  </a:cubicBezTo>
                  <a:lnTo>
                    <a:pt x="409340" y="202308"/>
                  </a:lnTo>
                  <a:cubicBezTo>
                    <a:pt x="406978" y="90527"/>
                    <a:pt x="316451" y="787"/>
                    <a:pt x="204670" y="0"/>
                  </a:cubicBezTo>
                  <a:close/>
                  <a:moveTo>
                    <a:pt x="362108" y="208606"/>
                  </a:moveTo>
                  <a:cubicBezTo>
                    <a:pt x="361321" y="227498"/>
                    <a:pt x="357385" y="246391"/>
                    <a:pt x="351087" y="263709"/>
                  </a:cubicBezTo>
                  <a:cubicBezTo>
                    <a:pt x="344790" y="279453"/>
                    <a:pt x="336131" y="294410"/>
                    <a:pt x="324323" y="307005"/>
                  </a:cubicBezTo>
                  <a:cubicBezTo>
                    <a:pt x="306218" y="329046"/>
                    <a:pt x="290474" y="352662"/>
                    <a:pt x="278666" y="377852"/>
                  </a:cubicBezTo>
                  <a:lnTo>
                    <a:pt x="204670" y="377852"/>
                  </a:lnTo>
                  <a:lnTo>
                    <a:pt x="131461" y="377852"/>
                  </a:lnTo>
                  <a:cubicBezTo>
                    <a:pt x="118866" y="352662"/>
                    <a:pt x="103122" y="329046"/>
                    <a:pt x="85804" y="307005"/>
                  </a:cubicBezTo>
                  <a:cubicBezTo>
                    <a:pt x="74783" y="294410"/>
                    <a:pt x="65337" y="279453"/>
                    <a:pt x="59039" y="263709"/>
                  </a:cubicBezTo>
                  <a:cubicBezTo>
                    <a:pt x="51955" y="246391"/>
                    <a:pt x="48806" y="227498"/>
                    <a:pt x="48019" y="208606"/>
                  </a:cubicBezTo>
                  <a:lnTo>
                    <a:pt x="48019" y="202308"/>
                  </a:lnTo>
                  <a:cubicBezTo>
                    <a:pt x="49593" y="116504"/>
                    <a:pt x="119653" y="47232"/>
                    <a:pt x="205457" y="46444"/>
                  </a:cubicBezTo>
                  <a:lnTo>
                    <a:pt x="205457" y="46444"/>
                  </a:lnTo>
                  <a:lnTo>
                    <a:pt x="205457" y="46444"/>
                  </a:lnTo>
                  <a:cubicBezTo>
                    <a:pt x="205457" y="46444"/>
                    <a:pt x="205457" y="46444"/>
                    <a:pt x="205457" y="46444"/>
                  </a:cubicBezTo>
                  <a:cubicBezTo>
                    <a:pt x="205457" y="46444"/>
                    <a:pt x="205457" y="46444"/>
                    <a:pt x="205457" y="46444"/>
                  </a:cubicBezTo>
                  <a:lnTo>
                    <a:pt x="205457" y="46444"/>
                  </a:lnTo>
                  <a:lnTo>
                    <a:pt x="205457" y="46444"/>
                  </a:lnTo>
                  <a:cubicBezTo>
                    <a:pt x="291261" y="47232"/>
                    <a:pt x="361321" y="115717"/>
                    <a:pt x="362895" y="202308"/>
                  </a:cubicBezTo>
                  <a:lnTo>
                    <a:pt x="362895" y="208606"/>
                  </a:lnTo>
                  <a:close/>
                </a:path>
              </a:pathLst>
            </a:custGeom>
            <a:grpFill/>
            <a:ln w="7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84" name="Graphic 83" descr="Lock">
            <a:extLst>
              <a:ext uri="{FF2B5EF4-FFF2-40B4-BE49-F238E27FC236}">
                <a16:creationId xmlns:a16="http://schemas.microsoft.com/office/drawing/2014/main" id="{D30BB5B1-2C9E-4A75-B3E3-798B88BA6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71790" y="2972048"/>
            <a:ext cx="532625" cy="532625"/>
          </a:xfrm>
          <a:prstGeom prst="rect">
            <a:avLst/>
          </a:prstGeom>
        </p:spPr>
      </p:pic>
      <p:pic>
        <p:nvPicPr>
          <p:cNvPr id="85" name="Graphic 84" descr="Cloud Computing">
            <a:extLst>
              <a:ext uri="{FF2B5EF4-FFF2-40B4-BE49-F238E27FC236}">
                <a16:creationId xmlns:a16="http://schemas.microsoft.com/office/drawing/2014/main" id="{C770BED3-814B-4FAE-95F6-6148DC261E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94135" y="2534067"/>
            <a:ext cx="519269" cy="519269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1CBA23F9-AEF9-4991-8EFB-5D0A5B0BE892}"/>
              </a:ext>
            </a:extLst>
          </p:cNvPr>
          <p:cNvSpPr txBox="1"/>
          <p:nvPr/>
        </p:nvSpPr>
        <p:spPr>
          <a:xfrm>
            <a:off x="3710413" y="2418467"/>
            <a:ext cx="420624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C000"/>
                </a:solidFill>
                <a:latin typeface="Montserrat" panose="00000500000000000000" pitchFamily="50" charset="0"/>
              </a:rPr>
              <a:t>01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3FAD46E-3B24-43D5-AB7C-F8D0D80DB658}"/>
              </a:ext>
            </a:extLst>
          </p:cNvPr>
          <p:cNvSpPr txBox="1"/>
          <p:nvPr/>
        </p:nvSpPr>
        <p:spPr>
          <a:xfrm>
            <a:off x="7275558" y="2418467"/>
            <a:ext cx="550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  <a:latin typeface="Montserrat" panose="00000500000000000000" pitchFamily="50" charset="0"/>
              </a:rPr>
              <a:t>03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187F52D-E2CC-460A-AA28-989AA9E11A3E}"/>
              </a:ext>
            </a:extLst>
          </p:cNvPr>
          <p:cNvSpPr txBox="1"/>
          <p:nvPr/>
        </p:nvSpPr>
        <p:spPr>
          <a:xfrm>
            <a:off x="5510403" y="3272496"/>
            <a:ext cx="498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5"/>
                </a:solidFill>
                <a:latin typeface="Montserrat" panose="00000500000000000000" pitchFamily="50" charset="0"/>
              </a:rPr>
              <a:t>02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8DDD287-C36C-4C63-B3FC-DA0B3C499C9F}"/>
              </a:ext>
            </a:extLst>
          </p:cNvPr>
          <p:cNvSpPr txBox="1"/>
          <p:nvPr/>
        </p:nvSpPr>
        <p:spPr>
          <a:xfrm>
            <a:off x="9066194" y="3272496"/>
            <a:ext cx="517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4F86A5"/>
                </a:solidFill>
                <a:latin typeface="Montserrat" panose="00000500000000000000" pitchFamily="50" charset="0"/>
              </a:rPr>
              <a:t>04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D6E1E06-7643-4857-86BB-C499E6AC5F24}"/>
              </a:ext>
            </a:extLst>
          </p:cNvPr>
          <p:cNvGrpSpPr/>
          <p:nvPr/>
        </p:nvGrpSpPr>
        <p:grpSpPr>
          <a:xfrm>
            <a:off x="4169123" y="4091692"/>
            <a:ext cx="1813078" cy="1148556"/>
            <a:chOff x="1419357" y="4036751"/>
            <a:chExt cx="1813078" cy="114855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A2EDB039-98C1-4C9E-91A0-09DF708A0994}"/>
                </a:ext>
              </a:extLst>
            </p:cNvPr>
            <p:cNvSpPr/>
            <p:nvPr/>
          </p:nvSpPr>
          <p:spPr>
            <a:xfrm>
              <a:off x="1921351" y="4036751"/>
              <a:ext cx="93326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i="0" dirty="0">
                  <a:solidFill>
                    <a:srgbClr val="F15D28"/>
                  </a:solidFill>
                  <a:effectLst/>
                  <a:latin typeface="Montserrat" panose="00000500000000000000" pitchFamily="50" charset="0"/>
                  <a:ea typeface="Roboto" pitchFamily="2" charset="0"/>
                </a:rPr>
                <a:t>Convert</a:t>
              </a:r>
              <a:endParaRPr lang="en-US" sz="1400" dirty="0">
                <a:solidFill>
                  <a:srgbClr val="F15D28"/>
                </a:solidFill>
                <a:latin typeface="Montserrat" panose="00000500000000000000" pitchFamily="50" charset="0"/>
                <a:ea typeface="Roboto" pitchFamily="2" charset="0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E85804F-E60C-4117-8F35-37F77561EEF8}"/>
                </a:ext>
              </a:extLst>
            </p:cNvPr>
            <p:cNvSpPr/>
            <p:nvPr/>
          </p:nvSpPr>
          <p:spPr>
            <a:xfrm>
              <a:off x="1419357" y="4285061"/>
              <a:ext cx="1813078" cy="9002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Montserrat" panose="00000500000000000000" pitchFamily="50" charset="0"/>
                  <a:ea typeface="Roboto Light" panose="02000000000000000000" pitchFamily="2" charset="0"/>
                </a:rPr>
                <a:t>Convert the TensorFlow model into a compressed flat bluffer with the TensorFlow Lite converter</a:t>
              </a:r>
              <a:endParaRPr lang="en-US" sz="1050" dirty="0">
                <a:solidFill>
                  <a:schemeClr val="bg1">
                    <a:lumMod val="75000"/>
                  </a:schemeClr>
                </a:solidFill>
                <a:latin typeface="Montserrat" panose="00000500000000000000" pitchFamily="50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BE1876E-47A2-485A-8522-D674867FB8D8}"/>
              </a:ext>
            </a:extLst>
          </p:cNvPr>
          <p:cNvGrpSpPr/>
          <p:nvPr/>
        </p:nvGrpSpPr>
        <p:grpSpPr>
          <a:xfrm>
            <a:off x="5981466" y="4112474"/>
            <a:ext cx="1813078" cy="966192"/>
            <a:chOff x="1419357" y="4057533"/>
            <a:chExt cx="1813078" cy="966192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D0BE69D-6732-409B-91B4-BCB7C3AFC6ED}"/>
                </a:ext>
              </a:extLst>
            </p:cNvPr>
            <p:cNvSpPr/>
            <p:nvPr/>
          </p:nvSpPr>
          <p:spPr>
            <a:xfrm>
              <a:off x="1910959" y="4057533"/>
              <a:ext cx="84991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i="0" dirty="0">
                  <a:solidFill>
                    <a:srgbClr val="8E5DB4"/>
                  </a:solidFill>
                  <a:effectLst/>
                  <a:latin typeface="Montserrat" panose="00000500000000000000" pitchFamily="50" charset="0"/>
                  <a:ea typeface="Roboto" pitchFamily="2" charset="0"/>
                </a:rPr>
                <a:t>Deploy</a:t>
              </a:r>
              <a:endParaRPr lang="en-US" sz="1400" dirty="0">
                <a:solidFill>
                  <a:srgbClr val="8E5DB4"/>
                </a:solidFill>
                <a:latin typeface="Montserrat" panose="00000500000000000000" pitchFamily="50" charset="0"/>
                <a:ea typeface="Roboto" pitchFamily="2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514210B9-8FB6-4E41-8050-93DCEA83088C}"/>
                </a:ext>
              </a:extLst>
            </p:cNvPr>
            <p:cNvSpPr/>
            <p:nvPr/>
          </p:nvSpPr>
          <p:spPr>
            <a:xfrm>
              <a:off x="1419357" y="4285061"/>
              <a:ext cx="181307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75000"/>
                    </a:schemeClr>
                  </a:solidFill>
                  <a:latin typeface="Montserrat" panose="00000500000000000000" pitchFamily="50" charset="0"/>
                  <a:ea typeface="Roboto Light" panose="02000000000000000000" pitchFamily="2" charset="0"/>
                </a:rPr>
                <a:t>Take the compressed .</a:t>
              </a:r>
              <a:r>
                <a:rPr lang="en-US" sz="1050" dirty="0" err="1">
                  <a:solidFill>
                    <a:schemeClr val="bg1">
                      <a:lumMod val="75000"/>
                    </a:schemeClr>
                  </a:solidFill>
                  <a:latin typeface="Montserrat" panose="00000500000000000000" pitchFamily="50" charset="0"/>
                  <a:ea typeface="Roboto Light" panose="02000000000000000000" pitchFamily="2" charset="0"/>
                </a:rPr>
                <a:t>tflite</a:t>
              </a:r>
              <a:r>
                <a:rPr lang="en-US" sz="1050" dirty="0">
                  <a:solidFill>
                    <a:schemeClr val="bg1">
                      <a:lumMod val="75000"/>
                    </a:schemeClr>
                  </a:solidFill>
                  <a:latin typeface="Montserrat" panose="00000500000000000000" pitchFamily="50" charset="0"/>
                  <a:ea typeface="Roboto Light" panose="02000000000000000000" pitchFamily="2" charset="0"/>
                </a:rPr>
                <a:t> and load it into  a mobile or embedded device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EAB95CD7-DCA5-4E5A-A8FD-5ADBB85AFBA7}"/>
              </a:ext>
            </a:extLst>
          </p:cNvPr>
          <p:cNvGrpSpPr/>
          <p:nvPr/>
        </p:nvGrpSpPr>
        <p:grpSpPr>
          <a:xfrm>
            <a:off x="7793809" y="4091692"/>
            <a:ext cx="1813078" cy="986974"/>
            <a:chOff x="1419357" y="4036751"/>
            <a:chExt cx="1813078" cy="986974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2DA3D13-7CDA-4810-95F1-CB482A5DDD9E}"/>
                </a:ext>
              </a:extLst>
            </p:cNvPr>
            <p:cNvSpPr/>
            <p:nvPr/>
          </p:nvSpPr>
          <p:spPr>
            <a:xfrm>
              <a:off x="1848614" y="4036751"/>
              <a:ext cx="104708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rgbClr val="2890AB"/>
                  </a:solidFill>
                  <a:latin typeface="Montserrat" panose="00000500000000000000" pitchFamily="50" charset="0"/>
                  <a:ea typeface="Roboto" pitchFamily="2" charset="0"/>
                </a:rPr>
                <a:t>O</a:t>
              </a:r>
              <a:r>
                <a:rPr lang="en-US" sz="1400" b="1" i="0" dirty="0">
                  <a:solidFill>
                    <a:srgbClr val="2890AB"/>
                  </a:solidFill>
                  <a:effectLst/>
                  <a:latin typeface="Montserrat" panose="00000500000000000000" pitchFamily="50" charset="0"/>
                  <a:ea typeface="Roboto" pitchFamily="2" charset="0"/>
                </a:rPr>
                <a:t>ptimize</a:t>
              </a:r>
              <a:endParaRPr lang="en-US" sz="1400" dirty="0">
                <a:solidFill>
                  <a:srgbClr val="2890AB"/>
                </a:solidFill>
                <a:latin typeface="Montserrat" panose="00000500000000000000" pitchFamily="50" charset="0"/>
                <a:ea typeface="Roboto" pitchFamily="2" charset="0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7E4889F-8E54-4C0D-BC1F-9B8BE9B0CD8F}"/>
                </a:ext>
              </a:extLst>
            </p:cNvPr>
            <p:cNvSpPr/>
            <p:nvPr/>
          </p:nvSpPr>
          <p:spPr>
            <a:xfrm>
              <a:off x="1419357" y="4285061"/>
              <a:ext cx="181307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75000"/>
                    </a:schemeClr>
                  </a:solidFill>
                  <a:latin typeface="Montserrat" panose="00000500000000000000" pitchFamily="50" charset="0"/>
                  <a:ea typeface="Roboto Light" panose="02000000000000000000" pitchFamily="2" charset="0"/>
                </a:rPr>
                <a:t>Quantize by converting 32-bit floats to more efficient  8-bit integers or run on </a:t>
              </a:r>
              <a:r>
                <a:rPr lang="en-US" sz="1050" dirty="0" err="1">
                  <a:solidFill>
                    <a:schemeClr val="bg1">
                      <a:lumMod val="75000"/>
                    </a:schemeClr>
                  </a:solidFill>
                  <a:latin typeface="Montserrat" panose="00000500000000000000" pitchFamily="50" charset="0"/>
                  <a:ea typeface="Roboto Light" panose="02000000000000000000" pitchFamily="2" charset="0"/>
                </a:rPr>
                <a:t>gpu</a:t>
              </a:r>
              <a:endParaRPr lang="en-US" sz="1050" dirty="0">
                <a:solidFill>
                  <a:schemeClr val="bg1">
                    <a:lumMod val="75000"/>
                  </a:schemeClr>
                </a:solidFill>
                <a:latin typeface="Montserrat" panose="00000500000000000000" pitchFamily="50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3" name="AutoShape 4">
            <a:extLst>
              <a:ext uri="{FF2B5EF4-FFF2-40B4-BE49-F238E27FC236}">
                <a16:creationId xmlns:a16="http://schemas.microsoft.com/office/drawing/2014/main" id="{2EAB3409-AC35-4469-3175-B29827916A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81023" y="333154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6A288384-789A-D820-9A47-43D4B7018E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033423" y="348394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Oval 10">
            <a:extLst>
              <a:ext uri="{FF2B5EF4-FFF2-40B4-BE49-F238E27FC236}">
                <a16:creationId xmlns:a16="http://schemas.microsoft.com/office/drawing/2014/main" id="{88776918-8E8D-704D-D759-4F699F48B5BC}"/>
              </a:ext>
            </a:extLst>
          </p:cNvPr>
          <p:cNvSpPr/>
          <p:nvPr/>
        </p:nvSpPr>
        <p:spPr>
          <a:xfrm rot="11106313" flipH="1">
            <a:off x="8209796" y="1578967"/>
            <a:ext cx="4818143" cy="6213545"/>
          </a:xfrm>
          <a:custGeom>
            <a:avLst/>
            <a:gdLst>
              <a:gd name="connsiteX0" fmla="*/ 0 w 5966939"/>
              <a:gd name="connsiteY0" fmla="*/ 2983461 h 5966921"/>
              <a:gd name="connsiteX1" fmla="*/ 2983470 w 5966939"/>
              <a:gd name="connsiteY1" fmla="*/ 0 h 5966921"/>
              <a:gd name="connsiteX2" fmla="*/ 5966940 w 5966939"/>
              <a:gd name="connsiteY2" fmla="*/ 2983461 h 5966921"/>
              <a:gd name="connsiteX3" fmla="*/ 2983470 w 5966939"/>
              <a:gd name="connsiteY3" fmla="*/ 5966922 h 5966921"/>
              <a:gd name="connsiteX4" fmla="*/ 0 w 5966939"/>
              <a:gd name="connsiteY4" fmla="*/ 2983461 h 5966921"/>
              <a:gd name="connsiteX0" fmla="*/ 1149535 w 7116475"/>
              <a:gd name="connsiteY0" fmla="*/ 2983461 h 5966922"/>
              <a:gd name="connsiteX1" fmla="*/ 4133005 w 7116475"/>
              <a:gd name="connsiteY1" fmla="*/ 0 h 5966922"/>
              <a:gd name="connsiteX2" fmla="*/ 7116475 w 7116475"/>
              <a:gd name="connsiteY2" fmla="*/ 2983461 h 5966922"/>
              <a:gd name="connsiteX3" fmla="*/ 4133005 w 7116475"/>
              <a:gd name="connsiteY3" fmla="*/ 5966922 h 5966922"/>
              <a:gd name="connsiteX4" fmla="*/ 1149535 w 7116475"/>
              <a:gd name="connsiteY4" fmla="*/ 2983461 h 5966922"/>
              <a:gd name="connsiteX0" fmla="*/ 2556 w 5969496"/>
              <a:gd name="connsiteY0" fmla="*/ 2983461 h 6966163"/>
              <a:gd name="connsiteX1" fmla="*/ 2986026 w 5969496"/>
              <a:gd name="connsiteY1" fmla="*/ 0 h 6966163"/>
              <a:gd name="connsiteX2" fmla="*/ 5969496 w 5969496"/>
              <a:gd name="connsiteY2" fmla="*/ 2983461 h 6966163"/>
              <a:gd name="connsiteX3" fmla="*/ 3410233 w 5969496"/>
              <a:gd name="connsiteY3" fmla="*/ 6966163 h 6966163"/>
              <a:gd name="connsiteX4" fmla="*/ 2556 w 5969496"/>
              <a:gd name="connsiteY4" fmla="*/ 2983461 h 6966163"/>
              <a:gd name="connsiteX0" fmla="*/ 2556 w 5969496"/>
              <a:gd name="connsiteY0" fmla="*/ 2983461 h 7849103"/>
              <a:gd name="connsiteX1" fmla="*/ 2986026 w 5969496"/>
              <a:gd name="connsiteY1" fmla="*/ 0 h 7849103"/>
              <a:gd name="connsiteX2" fmla="*/ 5969496 w 5969496"/>
              <a:gd name="connsiteY2" fmla="*/ 2983461 h 7849103"/>
              <a:gd name="connsiteX3" fmla="*/ 3410233 w 5969496"/>
              <a:gd name="connsiteY3" fmla="*/ 6966163 h 7849103"/>
              <a:gd name="connsiteX4" fmla="*/ 2556 w 5969496"/>
              <a:gd name="connsiteY4" fmla="*/ 2983461 h 7849103"/>
              <a:gd name="connsiteX0" fmla="*/ 136145 w 6103085"/>
              <a:gd name="connsiteY0" fmla="*/ 2983461 h 7849103"/>
              <a:gd name="connsiteX1" fmla="*/ 3119615 w 6103085"/>
              <a:gd name="connsiteY1" fmla="*/ 0 h 7849103"/>
              <a:gd name="connsiteX2" fmla="*/ 6103085 w 6103085"/>
              <a:gd name="connsiteY2" fmla="*/ 2983461 h 7849103"/>
              <a:gd name="connsiteX3" fmla="*/ 3543822 w 6103085"/>
              <a:gd name="connsiteY3" fmla="*/ 6966163 h 7849103"/>
              <a:gd name="connsiteX4" fmla="*/ 136145 w 6103085"/>
              <a:gd name="connsiteY4" fmla="*/ 2983461 h 7849103"/>
              <a:gd name="connsiteX0" fmla="*/ 117415 w 6602829"/>
              <a:gd name="connsiteY0" fmla="*/ 2589431 h 6969390"/>
              <a:gd name="connsiteX1" fmla="*/ 3619359 w 6602829"/>
              <a:gd name="connsiteY1" fmla="*/ 1896 h 6969390"/>
              <a:gd name="connsiteX2" fmla="*/ 6602829 w 6602829"/>
              <a:gd name="connsiteY2" fmla="*/ 2985357 h 6969390"/>
              <a:gd name="connsiteX3" fmla="*/ 4043566 w 6602829"/>
              <a:gd name="connsiteY3" fmla="*/ 6968059 h 6969390"/>
              <a:gd name="connsiteX4" fmla="*/ 117415 w 6602829"/>
              <a:gd name="connsiteY4" fmla="*/ 2589431 h 6969390"/>
              <a:gd name="connsiteX0" fmla="*/ 443912 w 6929326"/>
              <a:gd name="connsiteY0" fmla="*/ 2588972 h 6968931"/>
              <a:gd name="connsiteX1" fmla="*/ 3945856 w 6929326"/>
              <a:gd name="connsiteY1" fmla="*/ 1437 h 6968931"/>
              <a:gd name="connsiteX2" fmla="*/ 6929326 w 6929326"/>
              <a:gd name="connsiteY2" fmla="*/ 2984898 h 6968931"/>
              <a:gd name="connsiteX3" fmla="*/ 4370063 w 6929326"/>
              <a:gd name="connsiteY3" fmla="*/ 6967600 h 6968931"/>
              <a:gd name="connsiteX4" fmla="*/ 443912 w 6929326"/>
              <a:gd name="connsiteY4" fmla="*/ 2588972 h 6968931"/>
              <a:gd name="connsiteX0" fmla="*/ 316840 w 6802254"/>
              <a:gd name="connsiteY0" fmla="*/ 2589197 h 6969156"/>
              <a:gd name="connsiteX1" fmla="*/ 3818784 w 6802254"/>
              <a:gd name="connsiteY1" fmla="*/ 1662 h 6969156"/>
              <a:gd name="connsiteX2" fmla="*/ 6802254 w 6802254"/>
              <a:gd name="connsiteY2" fmla="*/ 2985123 h 6969156"/>
              <a:gd name="connsiteX3" fmla="*/ 4242991 w 6802254"/>
              <a:gd name="connsiteY3" fmla="*/ 6967825 h 6969156"/>
              <a:gd name="connsiteX4" fmla="*/ 316840 w 6802254"/>
              <a:gd name="connsiteY4" fmla="*/ 2589197 h 6969156"/>
              <a:gd name="connsiteX0" fmla="*/ 316840 w 6802254"/>
              <a:gd name="connsiteY0" fmla="*/ 2589197 h 8284882"/>
              <a:gd name="connsiteX1" fmla="*/ 3818784 w 6802254"/>
              <a:gd name="connsiteY1" fmla="*/ 1662 h 8284882"/>
              <a:gd name="connsiteX2" fmla="*/ 6802254 w 6802254"/>
              <a:gd name="connsiteY2" fmla="*/ 2985123 h 8284882"/>
              <a:gd name="connsiteX3" fmla="*/ 4242991 w 6802254"/>
              <a:gd name="connsiteY3" fmla="*/ 6967825 h 8284882"/>
              <a:gd name="connsiteX4" fmla="*/ 316840 w 6802254"/>
              <a:gd name="connsiteY4" fmla="*/ 2589197 h 8284882"/>
              <a:gd name="connsiteX0" fmla="*/ 316840 w 6968894"/>
              <a:gd name="connsiteY0" fmla="*/ 2589197 h 8284882"/>
              <a:gd name="connsiteX1" fmla="*/ 3818784 w 6968894"/>
              <a:gd name="connsiteY1" fmla="*/ 1662 h 8284882"/>
              <a:gd name="connsiteX2" fmla="*/ 6802254 w 6968894"/>
              <a:gd name="connsiteY2" fmla="*/ 2985123 h 8284882"/>
              <a:gd name="connsiteX3" fmla="*/ 4242991 w 6968894"/>
              <a:gd name="connsiteY3" fmla="*/ 6967825 h 8284882"/>
              <a:gd name="connsiteX4" fmla="*/ 316840 w 6968894"/>
              <a:gd name="connsiteY4" fmla="*/ 2589197 h 828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68894" h="8284882">
                <a:moveTo>
                  <a:pt x="316840" y="2589197"/>
                </a:moveTo>
                <a:cubicBezTo>
                  <a:pt x="-1120749" y="1852376"/>
                  <a:pt x="2737882" y="-64326"/>
                  <a:pt x="3818784" y="1662"/>
                </a:cubicBezTo>
                <a:cubicBezTo>
                  <a:pt x="4899686" y="67650"/>
                  <a:pt x="7673111" y="-157568"/>
                  <a:pt x="6802254" y="2985123"/>
                </a:cubicBezTo>
                <a:cubicBezTo>
                  <a:pt x="6802254" y="4632843"/>
                  <a:pt x="5144784" y="11002497"/>
                  <a:pt x="4242991" y="6967825"/>
                </a:cubicBezTo>
                <a:cubicBezTo>
                  <a:pt x="3341198" y="2933153"/>
                  <a:pt x="1754429" y="3326018"/>
                  <a:pt x="316840" y="2589197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23F6295-3775-CFFC-E988-3B69FFC43F39}"/>
              </a:ext>
            </a:extLst>
          </p:cNvPr>
          <p:cNvSpPr/>
          <p:nvPr/>
        </p:nvSpPr>
        <p:spPr>
          <a:xfrm rot="11106313" flipH="1">
            <a:off x="-2751209" y="-3551526"/>
            <a:ext cx="4818143" cy="6213545"/>
          </a:xfrm>
          <a:custGeom>
            <a:avLst/>
            <a:gdLst>
              <a:gd name="connsiteX0" fmla="*/ 0 w 5966939"/>
              <a:gd name="connsiteY0" fmla="*/ 2983461 h 5966921"/>
              <a:gd name="connsiteX1" fmla="*/ 2983470 w 5966939"/>
              <a:gd name="connsiteY1" fmla="*/ 0 h 5966921"/>
              <a:gd name="connsiteX2" fmla="*/ 5966940 w 5966939"/>
              <a:gd name="connsiteY2" fmla="*/ 2983461 h 5966921"/>
              <a:gd name="connsiteX3" fmla="*/ 2983470 w 5966939"/>
              <a:gd name="connsiteY3" fmla="*/ 5966922 h 5966921"/>
              <a:gd name="connsiteX4" fmla="*/ 0 w 5966939"/>
              <a:gd name="connsiteY4" fmla="*/ 2983461 h 5966921"/>
              <a:gd name="connsiteX0" fmla="*/ 1149535 w 7116475"/>
              <a:gd name="connsiteY0" fmla="*/ 2983461 h 5966922"/>
              <a:gd name="connsiteX1" fmla="*/ 4133005 w 7116475"/>
              <a:gd name="connsiteY1" fmla="*/ 0 h 5966922"/>
              <a:gd name="connsiteX2" fmla="*/ 7116475 w 7116475"/>
              <a:gd name="connsiteY2" fmla="*/ 2983461 h 5966922"/>
              <a:gd name="connsiteX3" fmla="*/ 4133005 w 7116475"/>
              <a:gd name="connsiteY3" fmla="*/ 5966922 h 5966922"/>
              <a:gd name="connsiteX4" fmla="*/ 1149535 w 7116475"/>
              <a:gd name="connsiteY4" fmla="*/ 2983461 h 5966922"/>
              <a:gd name="connsiteX0" fmla="*/ 2556 w 5969496"/>
              <a:gd name="connsiteY0" fmla="*/ 2983461 h 6966163"/>
              <a:gd name="connsiteX1" fmla="*/ 2986026 w 5969496"/>
              <a:gd name="connsiteY1" fmla="*/ 0 h 6966163"/>
              <a:gd name="connsiteX2" fmla="*/ 5969496 w 5969496"/>
              <a:gd name="connsiteY2" fmla="*/ 2983461 h 6966163"/>
              <a:gd name="connsiteX3" fmla="*/ 3410233 w 5969496"/>
              <a:gd name="connsiteY3" fmla="*/ 6966163 h 6966163"/>
              <a:gd name="connsiteX4" fmla="*/ 2556 w 5969496"/>
              <a:gd name="connsiteY4" fmla="*/ 2983461 h 6966163"/>
              <a:gd name="connsiteX0" fmla="*/ 2556 w 5969496"/>
              <a:gd name="connsiteY0" fmla="*/ 2983461 h 7849103"/>
              <a:gd name="connsiteX1" fmla="*/ 2986026 w 5969496"/>
              <a:gd name="connsiteY1" fmla="*/ 0 h 7849103"/>
              <a:gd name="connsiteX2" fmla="*/ 5969496 w 5969496"/>
              <a:gd name="connsiteY2" fmla="*/ 2983461 h 7849103"/>
              <a:gd name="connsiteX3" fmla="*/ 3410233 w 5969496"/>
              <a:gd name="connsiteY3" fmla="*/ 6966163 h 7849103"/>
              <a:gd name="connsiteX4" fmla="*/ 2556 w 5969496"/>
              <a:gd name="connsiteY4" fmla="*/ 2983461 h 7849103"/>
              <a:gd name="connsiteX0" fmla="*/ 136145 w 6103085"/>
              <a:gd name="connsiteY0" fmla="*/ 2983461 h 7849103"/>
              <a:gd name="connsiteX1" fmla="*/ 3119615 w 6103085"/>
              <a:gd name="connsiteY1" fmla="*/ 0 h 7849103"/>
              <a:gd name="connsiteX2" fmla="*/ 6103085 w 6103085"/>
              <a:gd name="connsiteY2" fmla="*/ 2983461 h 7849103"/>
              <a:gd name="connsiteX3" fmla="*/ 3543822 w 6103085"/>
              <a:gd name="connsiteY3" fmla="*/ 6966163 h 7849103"/>
              <a:gd name="connsiteX4" fmla="*/ 136145 w 6103085"/>
              <a:gd name="connsiteY4" fmla="*/ 2983461 h 7849103"/>
              <a:gd name="connsiteX0" fmla="*/ 117415 w 6602829"/>
              <a:gd name="connsiteY0" fmla="*/ 2589431 h 6969390"/>
              <a:gd name="connsiteX1" fmla="*/ 3619359 w 6602829"/>
              <a:gd name="connsiteY1" fmla="*/ 1896 h 6969390"/>
              <a:gd name="connsiteX2" fmla="*/ 6602829 w 6602829"/>
              <a:gd name="connsiteY2" fmla="*/ 2985357 h 6969390"/>
              <a:gd name="connsiteX3" fmla="*/ 4043566 w 6602829"/>
              <a:gd name="connsiteY3" fmla="*/ 6968059 h 6969390"/>
              <a:gd name="connsiteX4" fmla="*/ 117415 w 6602829"/>
              <a:gd name="connsiteY4" fmla="*/ 2589431 h 6969390"/>
              <a:gd name="connsiteX0" fmla="*/ 443912 w 6929326"/>
              <a:gd name="connsiteY0" fmla="*/ 2588972 h 6968931"/>
              <a:gd name="connsiteX1" fmla="*/ 3945856 w 6929326"/>
              <a:gd name="connsiteY1" fmla="*/ 1437 h 6968931"/>
              <a:gd name="connsiteX2" fmla="*/ 6929326 w 6929326"/>
              <a:gd name="connsiteY2" fmla="*/ 2984898 h 6968931"/>
              <a:gd name="connsiteX3" fmla="*/ 4370063 w 6929326"/>
              <a:gd name="connsiteY3" fmla="*/ 6967600 h 6968931"/>
              <a:gd name="connsiteX4" fmla="*/ 443912 w 6929326"/>
              <a:gd name="connsiteY4" fmla="*/ 2588972 h 6968931"/>
              <a:gd name="connsiteX0" fmla="*/ 316840 w 6802254"/>
              <a:gd name="connsiteY0" fmla="*/ 2589197 h 6969156"/>
              <a:gd name="connsiteX1" fmla="*/ 3818784 w 6802254"/>
              <a:gd name="connsiteY1" fmla="*/ 1662 h 6969156"/>
              <a:gd name="connsiteX2" fmla="*/ 6802254 w 6802254"/>
              <a:gd name="connsiteY2" fmla="*/ 2985123 h 6969156"/>
              <a:gd name="connsiteX3" fmla="*/ 4242991 w 6802254"/>
              <a:gd name="connsiteY3" fmla="*/ 6967825 h 6969156"/>
              <a:gd name="connsiteX4" fmla="*/ 316840 w 6802254"/>
              <a:gd name="connsiteY4" fmla="*/ 2589197 h 6969156"/>
              <a:gd name="connsiteX0" fmla="*/ 316840 w 6802254"/>
              <a:gd name="connsiteY0" fmla="*/ 2589197 h 8284882"/>
              <a:gd name="connsiteX1" fmla="*/ 3818784 w 6802254"/>
              <a:gd name="connsiteY1" fmla="*/ 1662 h 8284882"/>
              <a:gd name="connsiteX2" fmla="*/ 6802254 w 6802254"/>
              <a:gd name="connsiteY2" fmla="*/ 2985123 h 8284882"/>
              <a:gd name="connsiteX3" fmla="*/ 4242991 w 6802254"/>
              <a:gd name="connsiteY3" fmla="*/ 6967825 h 8284882"/>
              <a:gd name="connsiteX4" fmla="*/ 316840 w 6802254"/>
              <a:gd name="connsiteY4" fmla="*/ 2589197 h 8284882"/>
              <a:gd name="connsiteX0" fmla="*/ 316840 w 6968894"/>
              <a:gd name="connsiteY0" fmla="*/ 2589197 h 8284882"/>
              <a:gd name="connsiteX1" fmla="*/ 3818784 w 6968894"/>
              <a:gd name="connsiteY1" fmla="*/ 1662 h 8284882"/>
              <a:gd name="connsiteX2" fmla="*/ 6802254 w 6968894"/>
              <a:gd name="connsiteY2" fmla="*/ 2985123 h 8284882"/>
              <a:gd name="connsiteX3" fmla="*/ 4242991 w 6968894"/>
              <a:gd name="connsiteY3" fmla="*/ 6967825 h 8284882"/>
              <a:gd name="connsiteX4" fmla="*/ 316840 w 6968894"/>
              <a:gd name="connsiteY4" fmla="*/ 2589197 h 828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68894" h="8284882">
                <a:moveTo>
                  <a:pt x="316840" y="2589197"/>
                </a:moveTo>
                <a:cubicBezTo>
                  <a:pt x="-1120749" y="1852376"/>
                  <a:pt x="2737882" y="-64326"/>
                  <a:pt x="3818784" y="1662"/>
                </a:cubicBezTo>
                <a:cubicBezTo>
                  <a:pt x="4899686" y="67650"/>
                  <a:pt x="7673111" y="-157568"/>
                  <a:pt x="6802254" y="2985123"/>
                </a:cubicBezTo>
                <a:cubicBezTo>
                  <a:pt x="6802254" y="4632843"/>
                  <a:pt x="5144784" y="11002497"/>
                  <a:pt x="4242991" y="6967825"/>
                </a:cubicBezTo>
                <a:cubicBezTo>
                  <a:pt x="3341198" y="2933153"/>
                  <a:pt x="1754429" y="3326018"/>
                  <a:pt x="316840" y="2589197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761D4B-905E-7CD0-6F11-32790A33F197}"/>
              </a:ext>
            </a:extLst>
          </p:cNvPr>
          <p:cNvSpPr txBox="1"/>
          <p:nvPr/>
        </p:nvSpPr>
        <p:spPr>
          <a:xfrm>
            <a:off x="2047876" y="127615"/>
            <a:ext cx="8096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4800" dirty="0">
                <a:solidFill>
                  <a:srgbClr val="2C4166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Integration of </a:t>
            </a:r>
            <a:r>
              <a:rPr lang="en-US" sz="4800" b="1" dirty="0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ML</a:t>
            </a:r>
            <a:endParaRPr lang="en-US" sz="4800" dirty="0">
              <a:solidFill>
                <a:srgbClr val="2C4166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Rectangle: Rounded Corners 3">
            <a:extLst>
              <a:ext uri="{FF2B5EF4-FFF2-40B4-BE49-F238E27FC236}">
                <a16:creationId xmlns:a16="http://schemas.microsoft.com/office/drawing/2014/main" id="{F6B9838B-3B0B-468D-829E-8CF5C9ED0420}"/>
              </a:ext>
            </a:extLst>
          </p:cNvPr>
          <p:cNvSpPr/>
          <p:nvPr/>
        </p:nvSpPr>
        <p:spPr>
          <a:xfrm>
            <a:off x="5806280" y="1113035"/>
            <a:ext cx="89555" cy="895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4">
            <a:extLst>
              <a:ext uri="{FF2B5EF4-FFF2-40B4-BE49-F238E27FC236}">
                <a16:creationId xmlns:a16="http://schemas.microsoft.com/office/drawing/2014/main" id="{56EC536B-EB58-A93D-7899-2C9D1F79C204}"/>
              </a:ext>
            </a:extLst>
          </p:cNvPr>
          <p:cNvSpPr/>
          <p:nvPr/>
        </p:nvSpPr>
        <p:spPr>
          <a:xfrm>
            <a:off x="6043542" y="1113035"/>
            <a:ext cx="89555" cy="8955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5">
            <a:extLst>
              <a:ext uri="{FF2B5EF4-FFF2-40B4-BE49-F238E27FC236}">
                <a16:creationId xmlns:a16="http://schemas.microsoft.com/office/drawing/2014/main" id="{B265E579-F3FF-B1BD-0649-203D8053FDC7}"/>
              </a:ext>
            </a:extLst>
          </p:cNvPr>
          <p:cNvSpPr/>
          <p:nvPr/>
        </p:nvSpPr>
        <p:spPr>
          <a:xfrm>
            <a:off x="6280803" y="1113035"/>
            <a:ext cx="89555" cy="8955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93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375E-6 2.96296E-6 L 0.03894 2.96296E-6 " pathEditMode="relative" rAng="0" ptsTypes="AA">
                                      <p:cBhvr>
                                        <p:cTn id="7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6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2.96296E-6 L -0.01954 2.96296E-6 " pathEditMode="relative" rAng="0" ptsTypes="AA">
                                      <p:cBhvr>
                                        <p:cTn id="86" dur="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0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7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7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2.96296E-6 L -0.03894 2.96296E-6 " pathEditMode="relative" rAng="0" ptsTypes="AA">
                                      <p:cBhvr>
                                        <p:cTn id="94" dur="7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9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87" grpId="0"/>
      <p:bldP spid="89" grpId="0"/>
      <p:bldP spid="90" grpId="0"/>
      <p:bldP spid="2" grpId="0" animBg="1"/>
      <p:bldP spid="11" grpId="0" animBg="1"/>
      <p:bldP spid="12" grpId="0"/>
      <p:bldP spid="12" grpId="1"/>
      <p:bldP spid="13" grpId="0" animBg="1"/>
      <p:bldP spid="13" grpId="1" animBg="1"/>
      <p:bldP spid="15" grpId="0" animBg="1"/>
      <p:bldP spid="15" grpId="1" animBg="1"/>
      <p:bldP spid="18" grpId="0" animBg="1"/>
      <p:bldP spid="18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2022 NEW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7BFF"/>
      </a:accent1>
      <a:accent2>
        <a:srgbClr val="05C8DD"/>
      </a:accent2>
      <a:accent3>
        <a:srgbClr val="8B81FF"/>
      </a:accent3>
      <a:accent4>
        <a:srgbClr val="FF3366"/>
      </a:accent4>
      <a:accent5>
        <a:srgbClr val="FF6E30"/>
      </a:accent5>
      <a:accent6>
        <a:srgbClr val="FB55A5"/>
      </a:accent6>
      <a:hlink>
        <a:srgbClr val="0563C1"/>
      </a:hlink>
      <a:folHlink>
        <a:srgbClr val="954F72"/>
      </a:folHlink>
    </a:clrScheme>
    <a:fontScheme name="Custom 1">
      <a:majorFont>
        <a:latin typeface="Manrope"/>
        <a:ea typeface=""/>
        <a:cs typeface=""/>
      </a:majorFont>
      <a:minorFont>
        <a:latin typeface="Manro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5546</TotalTime>
  <Words>345</Words>
  <Application>Microsoft Macintosh PowerPoint</Application>
  <PresentationFormat>Widescreen</PresentationFormat>
  <Paragraphs>102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Lato</vt:lpstr>
      <vt:lpstr>Manrope</vt:lpstr>
      <vt:lpstr>Montserrat</vt:lpstr>
      <vt:lpstr>Museo 700</vt:lpstr>
      <vt:lpstr>MuseoSans</vt:lpstr>
      <vt:lpstr>Office Theme</vt:lpstr>
      <vt:lpstr>PowerPoint Presentation</vt:lpstr>
      <vt:lpstr>PowerPoint Presentation</vt:lpstr>
      <vt:lpstr>Literature 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RRGraph</dc:creator>
  <cp:lastModifiedBy>J Viswaksena - AM.EN.U4AIE21035</cp:lastModifiedBy>
  <cp:revision>250</cp:revision>
  <dcterms:created xsi:type="dcterms:W3CDTF">2021-06-17T08:10:54Z</dcterms:created>
  <dcterms:modified xsi:type="dcterms:W3CDTF">2024-01-19T09:12:38Z</dcterms:modified>
</cp:coreProperties>
</file>